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340" r:id="rId2"/>
    <p:sldId id="341" r:id="rId3"/>
    <p:sldId id="289" r:id="rId4"/>
    <p:sldId id="342" r:id="rId5"/>
    <p:sldId id="323" r:id="rId6"/>
    <p:sldId id="347" r:id="rId7"/>
    <p:sldId id="343" r:id="rId8"/>
    <p:sldId id="344" r:id="rId9"/>
    <p:sldId id="346" r:id="rId10"/>
    <p:sldId id="345" r:id="rId11"/>
    <p:sldId id="348" r:id="rId12"/>
    <p:sldId id="349" r:id="rId13"/>
    <p:sldId id="296" r:id="rId14"/>
    <p:sldId id="350" r:id="rId15"/>
    <p:sldId id="319" r:id="rId16"/>
    <p:sldId id="351" r:id="rId17"/>
    <p:sldId id="352" r:id="rId18"/>
    <p:sldId id="339" r:id="rId19"/>
  </p:sldIdLst>
  <p:sldSz cx="9147175" cy="51450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BD7600"/>
    <a:srgbClr val="FE2A3D"/>
    <a:srgbClr val="2CA6E0"/>
    <a:srgbClr val="9BBB59"/>
    <a:srgbClr val="FFA6F1"/>
    <a:srgbClr val="E5F3FE"/>
    <a:srgbClr val="FDD9D9"/>
    <a:srgbClr val="FFF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2" autoAdjust="0"/>
  </p:normalViewPr>
  <p:slideViewPr>
    <p:cSldViewPr>
      <p:cViewPr varScale="1">
        <p:scale>
          <a:sx n="90" d="100"/>
          <a:sy n="90" d="100"/>
        </p:scale>
        <p:origin x="90" y="66"/>
      </p:cViewPr>
      <p:guideLst>
        <p:guide orient="horz" pos="1621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90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5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Quân Nam Hán do Hoằng Tháo chỉ huy đã vượt biển, ngược sông Bạch Đằng tiến vào nước 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Ngô Quyền cho lợi dụng thủy triều, cho quân cắm cọc gỗ đầu nhọn xuống nơi hiểm yếu.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Sau đó, Ngô Quyền cho quân mai phục ở hai bên bờ sông và cho quân bơi thuyền nhẹ ra khiêu chiến nhử quân địch vào khu vực ta đã đóng cọc.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Open Sans"/>
              </a:rPr>
              <a:t>Thủy triều xuống, cọc gỗ nhô lên, quân ta mai phục đổ ra đánh quyết liệt, thuyền địch bị chọc thủng, quân địch tê liệt, Hoằng Tháo bị tử trận.</a:t>
            </a:r>
            <a:endParaRPr lang="vi-VN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5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970DBDB4-07AE-41B1-931E-C236D3B04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23716B-4A06-49C0-8481-A67E97E6646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771" name="Slide Image Placeholder 1">
            <a:extLst>
              <a:ext uri="{FF2B5EF4-FFF2-40B4-BE49-F238E27FC236}">
                <a16:creationId xmlns:a16="http://schemas.microsoft.com/office/drawing/2014/main" xmlns="" id="{F8595FB3-3AEB-4F04-98D3-5944A63156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Notes Placeholder 2">
            <a:extLst>
              <a:ext uri="{FF2B5EF4-FFF2-40B4-BE49-F238E27FC236}">
                <a16:creationId xmlns:a16="http://schemas.microsoft.com/office/drawing/2014/main" xmlns="" id="{6B991CB5-0FA2-48BA-9247-90E19ADA1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0000"/>
                </a:solidFill>
                <a:latin typeface="Open Sans"/>
              </a:rPr>
              <a:t>Quân Nam Hán do Hoằng Tháo chỉ huy đã vượt biển, ngược sông Bạch Đằng tiến vào nước ta.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0000"/>
                </a:solidFill>
                <a:latin typeface="Open Sans"/>
              </a:rPr>
              <a:t>Ngô Quyền cho lợi dụng thủy triều, cho quân cắm cọc gỗ đầu nhọn xuống nơi hiểm yếu.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0000"/>
                </a:solidFill>
                <a:latin typeface="Open Sans"/>
              </a:rPr>
              <a:t>Sau đó, Ngô Quyền cho quân mai phục ở hai bên bờ sông và cho quân bơi thuyền nhẹ ra khiêu chiến nhử quân địch vào khu vực ta đã đóng cọc.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0000"/>
                </a:solidFill>
                <a:latin typeface="Open Sans"/>
              </a:rPr>
              <a:t>Thủy triều xuống, cọc gỗ nhô lên, quân ta mai phục đổ ra đánh quyết liệt, thuyền địch bị chọc thủng, quân địch tê liệt, Hoằng Tháo bị tử trận.</a:t>
            </a:r>
            <a:endParaRPr lang="vi-VN" sz="22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2773" name="Slide Number Placeholder 3">
            <a:extLst>
              <a:ext uri="{FF2B5EF4-FFF2-40B4-BE49-F238E27FC236}">
                <a16:creationId xmlns:a16="http://schemas.microsoft.com/office/drawing/2014/main" xmlns="" id="{50EC5E9F-FB4A-4920-87AC-809F6FE74E5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1ABEDC4-E926-4EDE-869C-54143185C908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0069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68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5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33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8" y="206045"/>
            <a:ext cx="823245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358" y="1200521"/>
            <a:ext cx="823245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60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6" y="4768735"/>
            <a:ext cx="2896606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5476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E312BC2-9FD9-4155-BD6F-2A89BBD6A609}"/>
              </a:ext>
            </a:extLst>
          </p:cNvPr>
          <p:cNvSpPr/>
          <p:nvPr userDrawn="1"/>
        </p:nvSpPr>
        <p:spPr>
          <a:xfrm>
            <a:off x="899904" y="412304"/>
            <a:ext cx="2088958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08C38A-797C-4317-852B-F4C09C399E55}"/>
              </a:ext>
            </a:extLst>
          </p:cNvPr>
          <p:cNvSpPr/>
          <p:nvPr userDrawn="1"/>
        </p:nvSpPr>
        <p:spPr>
          <a:xfrm>
            <a:off x="683806" y="700336"/>
            <a:ext cx="2088958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340880-B631-4866-A8B6-B2ED1C4FE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FD191F-189F-46E6-A009-E869F0AEC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4A2F1EA-DB72-4E4F-BD8C-E57B4D3E1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B46DB-C39F-458C-A466-1D65E17B7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85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360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5286" y="4768735"/>
            <a:ext cx="2896606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5476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9" y="204854"/>
            <a:ext cx="3009359" cy="871807"/>
          </a:xfrm>
          <a:prstGeom prst="rect">
            <a:avLst/>
          </a:prstGeo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6292" y="204851"/>
            <a:ext cx="5113525" cy="4391190"/>
          </a:xfrm>
          <a:prstGeom prst="rect">
            <a:avLst/>
          </a:prstGeo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359" y="1076661"/>
            <a:ext cx="3009359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360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5286" y="4768735"/>
            <a:ext cx="2896606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5476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911" y="3601564"/>
            <a:ext cx="5488305" cy="425185"/>
          </a:xfrm>
          <a:prstGeom prst="rect">
            <a:avLst/>
          </a:prstGeo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911" y="459726"/>
            <a:ext cx="5488305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911" y="4026749"/>
            <a:ext cx="5488305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360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5286" y="4768735"/>
            <a:ext cx="2896606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5476" y="4768735"/>
            <a:ext cx="2134341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:a16="http://schemas.microsoft.com/office/drawing/2014/main" xmlns="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"/>
            <a:ext cx="9147175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95DCDE-4DE2-45FA-B0F7-3D71AEE75422}"/>
              </a:ext>
            </a:extLst>
          </p:cNvPr>
          <p:cNvSpPr/>
          <p:nvPr userDrawn="1"/>
        </p:nvSpPr>
        <p:spPr>
          <a:xfrm>
            <a:off x="827872" y="412304"/>
            <a:ext cx="273725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B284AD-5BC2-4DBE-AA53-088BDF106522}"/>
              </a:ext>
            </a:extLst>
          </p:cNvPr>
          <p:cNvSpPr/>
          <p:nvPr userDrawn="1"/>
        </p:nvSpPr>
        <p:spPr>
          <a:xfrm>
            <a:off x="683806" y="772344"/>
            <a:ext cx="273725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674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03" indent="-343003" algn="l" defTabSz="914674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173" indent="-285836" algn="l" defTabSz="914674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u\My%20Documents\My%20Videos\Untitled_0004.wmv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562F05-85D1-4DB2-8C11-00DD2D050F2F}"/>
              </a:ext>
            </a:extLst>
          </p:cNvPr>
          <p:cNvSpPr/>
          <p:nvPr/>
        </p:nvSpPr>
        <p:spPr>
          <a:xfrm>
            <a:off x="-1" y="-8121"/>
            <a:ext cx="9147175" cy="95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1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1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1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1" b="1" dirty="0" err="1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1" b="1" dirty="0">
                <a:solidFill>
                  <a:srgbClr val="FE2A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938)</a:t>
            </a:r>
          </a:p>
        </p:txBody>
      </p:sp>
      <p:pic>
        <p:nvPicPr>
          <p:cNvPr id="1026" name="Picture 2" descr="Giải Bài 5 - Ngô Quyền Và Chiến Thắng Bạch Đằng Năm 938">
            <a:extLst>
              <a:ext uri="{FF2B5EF4-FFF2-40B4-BE49-F238E27FC236}">
                <a16:creationId xmlns:a16="http://schemas.microsoft.com/office/drawing/2014/main" xmlns="" id="{B84A1EDA-3C3C-40BF-AC88-4CBF799A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1" y="1276400"/>
            <a:ext cx="44644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hiến kế cho Ngô Quyền cắm cọc xuống sông Bạch Đằng - Giáo dục">
            <a:extLst>
              <a:ext uri="{FF2B5EF4-FFF2-40B4-BE49-F238E27FC236}">
                <a16:creationId xmlns:a16="http://schemas.microsoft.com/office/drawing/2014/main" xmlns="" id="{F1CDF770-506A-4716-A675-0F0662126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03" y="1276400"/>
            <a:ext cx="44295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46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lide0089_image033">
            <a:extLst>
              <a:ext uri="{FF2B5EF4-FFF2-40B4-BE49-F238E27FC236}">
                <a16:creationId xmlns:a16="http://schemas.microsoft.com/office/drawing/2014/main" xmlns="" id="{1FADBECC-68A8-471B-AFFA-A106572E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3" y="329464"/>
            <a:ext cx="2173124" cy="1601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xmlns="" id="{2B9C2C26-867A-46A1-AD6A-86EB10A2C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551" y="1936388"/>
            <a:ext cx="2893763" cy="41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50" b="1" dirty="0" err="1">
                <a:solidFill>
                  <a:srgbClr val="0000FF"/>
                </a:solidFill>
              </a:rPr>
              <a:t>Quân</a:t>
            </a:r>
            <a:r>
              <a:rPr lang="en-US" altLang="en-US" sz="1050" b="1" dirty="0">
                <a:solidFill>
                  <a:srgbClr val="0000FF"/>
                </a:solidFill>
              </a:rPr>
              <a:t> Nam </a:t>
            </a:r>
            <a:r>
              <a:rPr lang="en-US" altLang="en-US" sz="1050" b="1" dirty="0" err="1">
                <a:solidFill>
                  <a:srgbClr val="0000FF"/>
                </a:solidFill>
              </a:rPr>
              <a:t>Hán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đến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cửa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sông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vào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lúc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thủy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triều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lên</a:t>
            </a:r>
            <a:r>
              <a:rPr lang="en-US" altLang="en-US" sz="1050" b="1" dirty="0">
                <a:solidFill>
                  <a:srgbClr val="0000FF"/>
                </a:solidFill>
              </a:rPr>
              <a:t>, </a:t>
            </a:r>
            <a:r>
              <a:rPr lang="en-US" altLang="en-US" sz="105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che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lấp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các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cọc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nhọn</a:t>
            </a:r>
            <a:r>
              <a:rPr lang="en-US" altLang="en-US" sz="105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xmlns="" id="{4C807DD6-D5A8-4481-94B4-9254D379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986" y="1928677"/>
            <a:ext cx="2352694" cy="4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bơi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1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khiêu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1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 Box 9">
            <a:extLst>
              <a:ext uri="{FF2B5EF4-FFF2-40B4-BE49-F238E27FC236}">
                <a16:creationId xmlns:a16="http://schemas.microsoft.com/office/drawing/2014/main" xmlns="" id="{55713471-E936-42E6-BF0D-CE91B2CD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4" y="4478598"/>
            <a:ext cx="2906269" cy="57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50" b="1" dirty="0" err="1">
                <a:solidFill>
                  <a:srgbClr val="0000FF"/>
                </a:solidFill>
              </a:rPr>
              <a:t>Quân</a:t>
            </a:r>
            <a:r>
              <a:rPr lang="en-US" altLang="en-US" sz="1050" b="1" dirty="0">
                <a:solidFill>
                  <a:srgbClr val="0000FF"/>
                </a:solidFill>
              </a:rPr>
              <a:t> ta </a:t>
            </a:r>
            <a:r>
              <a:rPr lang="en-US" altLang="en-US" sz="1050" b="1" dirty="0" err="1">
                <a:solidFill>
                  <a:srgbClr val="0000FF"/>
                </a:solidFill>
              </a:rPr>
              <a:t>giả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thua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để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nhử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địch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vào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bãi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cọc</a:t>
            </a:r>
            <a:r>
              <a:rPr lang="en-US" altLang="en-US" sz="1050" b="1" dirty="0">
                <a:solidFill>
                  <a:srgbClr val="0000FF"/>
                </a:solidFill>
              </a:rPr>
              <a:t>. </a:t>
            </a:r>
            <a:r>
              <a:rPr lang="en-US" altLang="en-US" sz="1050" b="1" dirty="0" err="1">
                <a:solidFill>
                  <a:srgbClr val="0000FF"/>
                </a:solidFill>
              </a:rPr>
              <a:t>Hoằng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Tháo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thúc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quân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hăm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hở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đuổi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theo</a:t>
            </a:r>
            <a:r>
              <a:rPr lang="en-US" altLang="en-US" sz="1050" b="1" dirty="0">
                <a:solidFill>
                  <a:srgbClr val="0000FF"/>
                </a:solidFill>
              </a:rPr>
              <a:t>, </a:t>
            </a:r>
            <a:r>
              <a:rPr lang="en-US" altLang="en-US" sz="1050" b="1" dirty="0" err="1">
                <a:solidFill>
                  <a:srgbClr val="0000FF"/>
                </a:solidFill>
              </a:rPr>
              <a:t>vượt</a:t>
            </a:r>
            <a:r>
              <a:rPr lang="en-US" altLang="en-US" sz="1050" b="1" dirty="0">
                <a:solidFill>
                  <a:srgbClr val="0000FF"/>
                </a:solidFill>
              </a:rPr>
              <a:t> qua </a:t>
            </a:r>
            <a:r>
              <a:rPr lang="en-US" altLang="en-US" sz="1050" b="1" dirty="0" err="1">
                <a:solidFill>
                  <a:srgbClr val="0000FF"/>
                </a:solidFill>
              </a:rPr>
              <a:t>bãi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cọc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ngầm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mà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không</a:t>
            </a:r>
            <a:r>
              <a:rPr lang="en-US" altLang="en-US" sz="1050" b="1" dirty="0">
                <a:solidFill>
                  <a:srgbClr val="0000FF"/>
                </a:solidFill>
              </a:rPr>
              <a:t> </a:t>
            </a:r>
            <a:r>
              <a:rPr lang="en-US" altLang="en-US" sz="1050" b="1" dirty="0" err="1">
                <a:solidFill>
                  <a:srgbClr val="0000FF"/>
                </a:solidFill>
              </a:rPr>
              <a:t>biết</a:t>
            </a:r>
            <a:r>
              <a:rPr lang="en-US" altLang="en-US" sz="105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3318" name="Picture 10" descr="Khieu chien tai cua song Bach Dang">
            <a:extLst>
              <a:ext uri="{FF2B5EF4-FFF2-40B4-BE49-F238E27FC236}">
                <a16:creationId xmlns:a16="http://schemas.microsoft.com/office/drawing/2014/main" xmlns="" id="{702D0881-992C-4CDD-B691-143331A5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86" y="358058"/>
            <a:ext cx="2058750" cy="15440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1" descr="Phuc kich quan dich tran Bach Dang">
            <a:extLst>
              <a:ext uri="{FF2B5EF4-FFF2-40B4-BE49-F238E27FC236}">
                <a16:creationId xmlns:a16="http://schemas.microsoft.com/office/drawing/2014/main" xmlns="" id="{D416889F-A4B8-4EF2-B460-2E555581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3" y="328368"/>
            <a:ext cx="2173124" cy="15440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6" name="Text Box 12">
            <a:extLst>
              <a:ext uri="{FF2B5EF4-FFF2-40B4-BE49-F238E27FC236}">
                <a16:creationId xmlns:a16="http://schemas.microsoft.com/office/drawing/2014/main" xmlns="" id="{E8DAC75C-52C2-4984-B671-D47B3816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68" y="1910691"/>
            <a:ext cx="2629481" cy="4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Quân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ta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mai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phục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sẵn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sàng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hai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bên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bờ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sông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Bạch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Đằng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3321" name="Picture 13" descr="Gia thua de du dich">
            <a:extLst>
              <a:ext uri="{FF2B5EF4-FFF2-40B4-BE49-F238E27FC236}">
                <a16:creationId xmlns:a16="http://schemas.microsoft.com/office/drawing/2014/main" xmlns="" id="{B1F4F48C-3A12-4EC2-8A7B-1F79E19C6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6" y="2530454"/>
            <a:ext cx="2230312" cy="18299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5" descr="Chien thang Bach Dang">
            <a:extLst>
              <a:ext uri="{FF2B5EF4-FFF2-40B4-BE49-F238E27FC236}">
                <a16:creationId xmlns:a16="http://schemas.microsoft.com/office/drawing/2014/main" xmlns="" id="{679934FC-D298-4B54-A73C-2726E465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59" y="2572546"/>
            <a:ext cx="2115937" cy="18299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6" descr="Phan cong tran Bach Dang">
            <a:extLst>
              <a:ext uri="{FF2B5EF4-FFF2-40B4-BE49-F238E27FC236}">
                <a16:creationId xmlns:a16="http://schemas.microsoft.com/office/drawing/2014/main" xmlns="" id="{D34B7AB0-2222-4E0E-910C-6C9B1A71BDD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579" y="2572546"/>
            <a:ext cx="2230312" cy="1829999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7841" name="Text Box 17">
            <a:extLst>
              <a:ext uri="{FF2B5EF4-FFF2-40B4-BE49-F238E27FC236}">
                <a16:creationId xmlns:a16="http://schemas.microsoft.com/office/drawing/2014/main" xmlns="" id="{C63D98F8-9175-4E61-AC98-77C52D3C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969" y="4542801"/>
            <a:ext cx="2629481" cy="4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Thủy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triều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xuống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quân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ta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bắt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đầu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phản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công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quyết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liệt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7842" name="Text Box 18">
            <a:extLst>
              <a:ext uri="{FF2B5EF4-FFF2-40B4-BE49-F238E27FC236}">
                <a16:creationId xmlns:a16="http://schemas.microsoft.com/office/drawing/2014/main" xmlns="" id="{2D309267-85D7-4F43-99E2-3A59474C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386" y="4520687"/>
            <a:ext cx="262948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Quân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giặc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hốt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hoảng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bỏ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chạy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thì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thuyền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va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vào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bãi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cọc</a:t>
            </a:r>
            <a:r>
              <a:rPr lang="en-US" sz="105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nhọn</a:t>
            </a:r>
            <a:r>
              <a:rPr lang="en-US" sz="105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05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bị</a:t>
            </a:r>
            <a:r>
              <a:rPr lang="en-US" sz="105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quân</a:t>
            </a:r>
            <a:r>
              <a:rPr lang="en-US" sz="105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ta </a:t>
            </a:r>
            <a:r>
              <a:rPr lang="en-US" sz="105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tiêu</a:t>
            </a:r>
            <a:r>
              <a:rPr lang="en-US" sz="105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05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diệt</a:t>
            </a:r>
            <a:endParaRPr lang="en-US" sz="105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3326" name="Text Box 19">
            <a:extLst>
              <a:ext uri="{FF2B5EF4-FFF2-40B4-BE49-F238E27FC236}">
                <a16:creationId xmlns:a16="http://schemas.microsoft.com/office/drawing/2014/main" xmlns="" id="{3F9E6B79-FF97-4DA2-BC4C-B79CD2DE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42" y="16007"/>
            <a:ext cx="8303624" cy="27709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50B43"/>
                </a:solidFill>
                <a:cs typeface="Arial" panose="020B0604020202020204" pitchFamily="34" charset="0"/>
              </a:rPr>
              <a:t>DIỄN BIẾN TRẬN ĐÁNH TRÊN SÔNG BẠCH ĐẰNG</a:t>
            </a:r>
          </a:p>
        </p:txBody>
      </p:sp>
      <p:pic>
        <p:nvPicPr>
          <p:cNvPr id="15" name="Picture 16" descr="Phan cong tran Bach Dang">
            <a:extLst>
              <a:ext uri="{FF2B5EF4-FFF2-40B4-BE49-F238E27FC236}">
                <a16:creationId xmlns:a16="http://schemas.microsoft.com/office/drawing/2014/main" xmlns="" id="{9518E4CB-E8AA-47C2-B682-7E2DD2E2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219" y="3547443"/>
            <a:ext cx="2972832" cy="2439247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6" descr="Phan cong tran Bach Dang">
            <a:extLst>
              <a:ext uri="{FF2B5EF4-FFF2-40B4-BE49-F238E27FC236}">
                <a16:creationId xmlns:a16="http://schemas.microsoft.com/office/drawing/2014/main" xmlns="" id="{FB762ED0-78D9-4DBF-BE4E-D7F35DC57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9878" y="3429299"/>
            <a:ext cx="2972832" cy="2439247"/>
          </a:xfr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2A9C2E-B5C7-45AE-8750-531B273438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799" y="2522237"/>
            <a:ext cx="2356686" cy="194191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ll Users\Documents\My Pictures\Sample Pictures\Luoc do.JPG">
            <a:extLst>
              <a:ext uri="{FF2B5EF4-FFF2-40B4-BE49-F238E27FC236}">
                <a16:creationId xmlns:a16="http://schemas.microsoft.com/office/drawing/2014/main" xmlns="" id="{9A4F05F3-41AA-4B6A-BC86-7E01B14E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42" y="-893"/>
            <a:ext cx="6876796" cy="5146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4">
            <a:extLst>
              <a:ext uri="{FF2B5EF4-FFF2-40B4-BE49-F238E27FC236}">
                <a16:creationId xmlns:a16="http://schemas.microsoft.com/office/drawing/2014/main" xmlns="" id="{CF4A9D7E-5C7F-4516-A09B-3D98883EEA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87652" y="1314420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29700" name="AutoShape 5">
            <a:extLst>
              <a:ext uri="{FF2B5EF4-FFF2-40B4-BE49-F238E27FC236}">
                <a16:creationId xmlns:a16="http://schemas.microsoft.com/office/drawing/2014/main" xmlns="" id="{791D89FF-AE7E-462D-934F-1A3679F883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87339" y="1142857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29701" name="AutoShape 6">
            <a:extLst>
              <a:ext uri="{FF2B5EF4-FFF2-40B4-BE49-F238E27FC236}">
                <a16:creationId xmlns:a16="http://schemas.microsoft.com/office/drawing/2014/main" xmlns="" id="{96CF4366-2B14-4C6B-A67A-B54DDD496B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02027" y="1257232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29702" name="AutoShape 7">
            <a:extLst>
              <a:ext uri="{FF2B5EF4-FFF2-40B4-BE49-F238E27FC236}">
                <a16:creationId xmlns:a16="http://schemas.microsoft.com/office/drawing/2014/main" xmlns="" id="{2C04BA88-17EC-436B-A2BE-BC538FCB15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27691" y="1362078"/>
            <a:ext cx="114375" cy="1715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29703" name="AutoShape 8">
            <a:extLst>
              <a:ext uri="{FF2B5EF4-FFF2-40B4-BE49-F238E27FC236}">
                <a16:creationId xmlns:a16="http://schemas.microsoft.com/office/drawing/2014/main" xmlns="" id="{98CA556D-404D-43D3-8961-6A2480872E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77887" y="1314420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29704" name="AutoShape 9">
            <a:extLst>
              <a:ext uri="{FF2B5EF4-FFF2-40B4-BE49-F238E27FC236}">
                <a16:creationId xmlns:a16="http://schemas.microsoft.com/office/drawing/2014/main" xmlns="" id="{43CE1EF2-CDA2-465A-8FD3-663A727207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58902" y="1200044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29705" name="AutoShape 10">
            <a:extLst>
              <a:ext uri="{FF2B5EF4-FFF2-40B4-BE49-F238E27FC236}">
                <a16:creationId xmlns:a16="http://schemas.microsoft.com/office/drawing/2014/main" xmlns="" id="{436FDED1-8994-4773-8D5C-81A8F880CB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06324" y="1235787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29706" name="AutoShape 11">
            <a:extLst>
              <a:ext uri="{FF2B5EF4-FFF2-40B4-BE49-F238E27FC236}">
                <a16:creationId xmlns:a16="http://schemas.microsoft.com/office/drawing/2014/main" xmlns="" id="{5AFBC4BD-BB21-4AF6-B3DC-2C57CC24C0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59215" y="1085670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F056EDF9-F38C-4073-AB44-A5206B394041}"/>
              </a:ext>
            </a:extLst>
          </p:cNvPr>
          <p:cNvSpPr/>
          <p:nvPr/>
        </p:nvSpPr>
        <p:spPr>
          <a:xfrm rot="20177322">
            <a:off x="4589078" y="1239362"/>
            <a:ext cx="579023" cy="481328"/>
          </a:xfrm>
          <a:custGeom>
            <a:avLst/>
            <a:gdLst>
              <a:gd name="connsiteX0" fmla="*/ 520262 w 1103587"/>
              <a:gd name="connsiteY0" fmla="*/ 1245476 h 1245476"/>
              <a:gd name="connsiteX1" fmla="*/ 536028 w 1103587"/>
              <a:gd name="connsiteY1" fmla="*/ 882869 h 1245476"/>
              <a:gd name="connsiteX2" fmla="*/ 583325 w 1103587"/>
              <a:gd name="connsiteY2" fmla="*/ 835573 h 1245476"/>
              <a:gd name="connsiteX3" fmla="*/ 599090 w 1103587"/>
              <a:gd name="connsiteY3" fmla="*/ 788276 h 1245476"/>
              <a:gd name="connsiteX4" fmla="*/ 662152 w 1103587"/>
              <a:gd name="connsiteY4" fmla="*/ 693683 h 1245476"/>
              <a:gd name="connsiteX5" fmla="*/ 677918 w 1103587"/>
              <a:gd name="connsiteY5" fmla="*/ 646387 h 1245476"/>
              <a:gd name="connsiteX6" fmla="*/ 740980 w 1103587"/>
              <a:gd name="connsiteY6" fmla="*/ 551793 h 1245476"/>
              <a:gd name="connsiteX7" fmla="*/ 804042 w 1103587"/>
              <a:gd name="connsiteY7" fmla="*/ 457200 h 1245476"/>
              <a:gd name="connsiteX8" fmla="*/ 867104 w 1103587"/>
              <a:gd name="connsiteY8" fmla="*/ 362607 h 1245476"/>
              <a:gd name="connsiteX9" fmla="*/ 1056290 w 1103587"/>
              <a:gd name="connsiteY9" fmla="*/ 315311 h 1245476"/>
              <a:gd name="connsiteX10" fmla="*/ 1103587 w 1103587"/>
              <a:gd name="connsiteY10" fmla="*/ 299545 h 1245476"/>
              <a:gd name="connsiteX11" fmla="*/ 1008994 w 1103587"/>
              <a:gd name="connsiteY11" fmla="*/ 63062 h 1245476"/>
              <a:gd name="connsiteX12" fmla="*/ 740980 w 1103587"/>
              <a:gd name="connsiteY12" fmla="*/ 220718 h 1245476"/>
              <a:gd name="connsiteX13" fmla="*/ 646387 w 1103587"/>
              <a:gd name="connsiteY13" fmla="*/ 78828 h 1245476"/>
              <a:gd name="connsiteX14" fmla="*/ 756745 w 1103587"/>
              <a:gd name="connsiteY14" fmla="*/ 0 h 1245476"/>
              <a:gd name="connsiteX15" fmla="*/ 409904 w 1103587"/>
              <a:gd name="connsiteY15" fmla="*/ 0 h 1245476"/>
              <a:gd name="connsiteX16" fmla="*/ 409904 w 1103587"/>
              <a:gd name="connsiteY16" fmla="*/ 220718 h 1245476"/>
              <a:gd name="connsiteX17" fmla="*/ 409904 w 1103587"/>
              <a:gd name="connsiteY17" fmla="*/ 252249 h 1245476"/>
              <a:gd name="connsiteX18" fmla="*/ 409904 w 1103587"/>
              <a:gd name="connsiteY18" fmla="*/ 331076 h 1245476"/>
              <a:gd name="connsiteX19" fmla="*/ 520262 w 1103587"/>
              <a:gd name="connsiteY19" fmla="*/ 220718 h 1245476"/>
              <a:gd name="connsiteX20" fmla="*/ 614856 w 1103587"/>
              <a:gd name="connsiteY20" fmla="*/ 331076 h 1245476"/>
              <a:gd name="connsiteX21" fmla="*/ 488731 w 1103587"/>
              <a:gd name="connsiteY21" fmla="*/ 567559 h 1245476"/>
              <a:gd name="connsiteX22" fmla="*/ 378373 w 1103587"/>
              <a:gd name="connsiteY22" fmla="*/ 804042 h 1245476"/>
              <a:gd name="connsiteX23" fmla="*/ 220718 w 1103587"/>
              <a:gd name="connsiteY23" fmla="*/ 740980 h 1245476"/>
              <a:gd name="connsiteX24" fmla="*/ 299545 w 1103587"/>
              <a:gd name="connsiteY24" fmla="*/ 520262 h 1245476"/>
              <a:gd name="connsiteX25" fmla="*/ 0 w 1103587"/>
              <a:gd name="connsiteY25" fmla="*/ 740980 h 1245476"/>
              <a:gd name="connsiteX26" fmla="*/ 126125 w 1103587"/>
              <a:gd name="connsiteY26" fmla="*/ 1072056 h 1245476"/>
              <a:gd name="connsiteX27" fmla="*/ 173421 w 1103587"/>
              <a:gd name="connsiteY27" fmla="*/ 851338 h 1245476"/>
              <a:gd name="connsiteX28" fmla="*/ 331076 w 1103587"/>
              <a:gd name="connsiteY28" fmla="*/ 961697 h 1245476"/>
              <a:gd name="connsiteX29" fmla="*/ 331076 w 1103587"/>
              <a:gd name="connsiteY29" fmla="*/ 1245476 h 1245476"/>
              <a:gd name="connsiteX30" fmla="*/ 520262 w 1103587"/>
              <a:gd name="connsiteY30" fmla="*/ 1245476 h 1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3587" h="1245476">
                <a:moveTo>
                  <a:pt x="520262" y="1245476"/>
                </a:moveTo>
                <a:cubicBezTo>
                  <a:pt x="525517" y="1124607"/>
                  <a:pt x="517631" y="1002445"/>
                  <a:pt x="536028" y="882869"/>
                </a:cubicBezTo>
                <a:cubicBezTo>
                  <a:pt x="539418" y="860832"/>
                  <a:pt x="570958" y="854124"/>
                  <a:pt x="583325" y="835573"/>
                </a:cubicBezTo>
                <a:cubicBezTo>
                  <a:pt x="592543" y="821746"/>
                  <a:pt x="591019" y="802803"/>
                  <a:pt x="599090" y="788276"/>
                </a:cubicBezTo>
                <a:cubicBezTo>
                  <a:pt x="617494" y="755149"/>
                  <a:pt x="650168" y="729634"/>
                  <a:pt x="662152" y="693683"/>
                </a:cubicBezTo>
                <a:cubicBezTo>
                  <a:pt x="667407" y="677918"/>
                  <a:pt x="669847" y="660914"/>
                  <a:pt x="677918" y="646387"/>
                </a:cubicBezTo>
                <a:cubicBezTo>
                  <a:pt x="696322" y="613260"/>
                  <a:pt x="740980" y="551793"/>
                  <a:pt x="740980" y="551793"/>
                </a:cubicBezTo>
                <a:cubicBezTo>
                  <a:pt x="771130" y="461340"/>
                  <a:pt x="735153" y="545771"/>
                  <a:pt x="804042" y="457200"/>
                </a:cubicBezTo>
                <a:cubicBezTo>
                  <a:pt x="827308" y="427287"/>
                  <a:pt x="831153" y="374591"/>
                  <a:pt x="867104" y="362607"/>
                </a:cubicBezTo>
                <a:cubicBezTo>
                  <a:pt x="992023" y="320967"/>
                  <a:pt x="928913" y="336540"/>
                  <a:pt x="1056290" y="315311"/>
                </a:cubicBezTo>
                <a:lnTo>
                  <a:pt x="1103587" y="299545"/>
                </a:lnTo>
                <a:lnTo>
                  <a:pt x="1008994" y="63062"/>
                </a:lnTo>
                <a:lnTo>
                  <a:pt x="740980" y="220718"/>
                </a:lnTo>
                <a:lnTo>
                  <a:pt x="646387" y="78828"/>
                </a:lnTo>
                <a:lnTo>
                  <a:pt x="756745" y="0"/>
                </a:lnTo>
                <a:lnTo>
                  <a:pt x="409904" y="0"/>
                </a:lnTo>
                <a:lnTo>
                  <a:pt x="409904" y="220718"/>
                </a:lnTo>
                <a:lnTo>
                  <a:pt x="409904" y="252249"/>
                </a:lnTo>
                <a:lnTo>
                  <a:pt x="409904" y="331076"/>
                </a:lnTo>
                <a:lnTo>
                  <a:pt x="520262" y="220718"/>
                </a:lnTo>
                <a:lnTo>
                  <a:pt x="614856" y="331076"/>
                </a:lnTo>
                <a:lnTo>
                  <a:pt x="488731" y="567559"/>
                </a:lnTo>
                <a:lnTo>
                  <a:pt x="378373" y="804042"/>
                </a:lnTo>
                <a:lnTo>
                  <a:pt x="220718" y="740980"/>
                </a:lnTo>
                <a:lnTo>
                  <a:pt x="299545" y="520262"/>
                </a:lnTo>
                <a:lnTo>
                  <a:pt x="0" y="740980"/>
                </a:lnTo>
                <a:lnTo>
                  <a:pt x="126125" y="1072056"/>
                </a:lnTo>
                <a:lnTo>
                  <a:pt x="173421" y="851338"/>
                </a:lnTo>
                <a:lnTo>
                  <a:pt x="331076" y="961697"/>
                </a:lnTo>
                <a:lnTo>
                  <a:pt x="331076" y="1245476"/>
                </a:lnTo>
                <a:lnTo>
                  <a:pt x="520262" y="124547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CB49CE57-61A8-4B33-8857-3DAECAD11D16}"/>
              </a:ext>
            </a:extLst>
          </p:cNvPr>
          <p:cNvSpPr/>
          <p:nvPr/>
        </p:nvSpPr>
        <p:spPr>
          <a:xfrm rot="5121733">
            <a:off x="2770395" y="1784430"/>
            <a:ext cx="499198" cy="514688"/>
          </a:xfrm>
          <a:custGeom>
            <a:avLst/>
            <a:gdLst>
              <a:gd name="connsiteX0" fmla="*/ 520262 w 1103587"/>
              <a:gd name="connsiteY0" fmla="*/ 1245476 h 1245476"/>
              <a:gd name="connsiteX1" fmla="*/ 536028 w 1103587"/>
              <a:gd name="connsiteY1" fmla="*/ 882869 h 1245476"/>
              <a:gd name="connsiteX2" fmla="*/ 583325 w 1103587"/>
              <a:gd name="connsiteY2" fmla="*/ 835573 h 1245476"/>
              <a:gd name="connsiteX3" fmla="*/ 599090 w 1103587"/>
              <a:gd name="connsiteY3" fmla="*/ 788276 h 1245476"/>
              <a:gd name="connsiteX4" fmla="*/ 662152 w 1103587"/>
              <a:gd name="connsiteY4" fmla="*/ 693683 h 1245476"/>
              <a:gd name="connsiteX5" fmla="*/ 677918 w 1103587"/>
              <a:gd name="connsiteY5" fmla="*/ 646387 h 1245476"/>
              <a:gd name="connsiteX6" fmla="*/ 740980 w 1103587"/>
              <a:gd name="connsiteY6" fmla="*/ 551793 h 1245476"/>
              <a:gd name="connsiteX7" fmla="*/ 804042 w 1103587"/>
              <a:gd name="connsiteY7" fmla="*/ 457200 h 1245476"/>
              <a:gd name="connsiteX8" fmla="*/ 867104 w 1103587"/>
              <a:gd name="connsiteY8" fmla="*/ 362607 h 1245476"/>
              <a:gd name="connsiteX9" fmla="*/ 1056290 w 1103587"/>
              <a:gd name="connsiteY9" fmla="*/ 315311 h 1245476"/>
              <a:gd name="connsiteX10" fmla="*/ 1103587 w 1103587"/>
              <a:gd name="connsiteY10" fmla="*/ 299545 h 1245476"/>
              <a:gd name="connsiteX11" fmla="*/ 1008994 w 1103587"/>
              <a:gd name="connsiteY11" fmla="*/ 63062 h 1245476"/>
              <a:gd name="connsiteX12" fmla="*/ 740980 w 1103587"/>
              <a:gd name="connsiteY12" fmla="*/ 220718 h 1245476"/>
              <a:gd name="connsiteX13" fmla="*/ 646387 w 1103587"/>
              <a:gd name="connsiteY13" fmla="*/ 78828 h 1245476"/>
              <a:gd name="connsiteX14" fmla="*/ 756745 w 1103587"/>
              <a:gd name="connsiteY14" fmla="*/ 0 h 1245476"/>
              <a:gd name="connsiteX15" fmla="*/ 409904 w 1103587"/>
              <a:gd name="connsiteY15" fmla="*/ 0 h 1245476"/>
              <a:gd name="connsiteX16" fmla="*/ 409904 w 1103587"/>
              <a:gd name="connsiteY16" fmla="*/ 220718 h 1245476"/>
              <a:gd name="connsiteX17" fmla="*/ 409904 w 1103587"/>
              <a:gd name="connsiteY17" fmla="*/ 252249 h 1245476"/>
              <a:gd name="connsiteX18" fmla="*/ 409904 w 1103587"/>
              <a:gd name="connsiteY18" fmla="*/ 331076 h 1245476"/>
              <a:gd name="connsiteX19" fmla="*/ 520262 w 1103587"/>
              <a:gd name="connsiteY19" fmla="*/ 220718 h 1245476"/>
              <a:gd name="connsiteX20" fmla="*/ 614856 w 1103587"/>
              <a:gd name="connsiteY20" fmla="*/ 331076 h 1245476"/>
              <a:gd name="connsiteX21" fmla="*/ 488731 w 1103587"/>
              <a:gd name="connsiteY21" fmla="*/ 567559 h 1245476"/>
              <a:gd name="connsiteX22" fmla="*/ 378373 w 1103587"/>
              <a:gd name="connsiteY22" fmla="*/ 804042 h 1245476"/>
              <a:gd name="connsiteX23" fmla="*/ 220718 w 1103587"/>
              <a:gd name="connsiteY23" fmla="*/ 740980 h 1245476"/>
              <a:gd name="connsiteX24" fmla="*/ 299545 w 1103587"/>
              <a:gd name="connsiteY24" fmla="*/ 520262 h 1245476"/>
              <a:gd name="connsiteX25" fmla="*/ 0 w 1103587"/>
              <a:gd name="connsiteY25" fmla="*/ 740980 h 1245476"/>
              <a:gd name="connsiteX26" fmla="*/ 126125 w 1103587"/>
              <a:gd name="connsiteY26" fmla="*/ 1072056 h 1245476"/>
              <a:gd name="connsiteX27" fmla="*/ 173421 w 1103587"/>
              <a:gd name="connsiteY27" fmla="*/ 851338 h 1245476"/>
              <a:gd name="connsiteX28" fmla="*/ 331076 w 1103587"/>
              <a:gd name="connsiteY28" fmla="*/ 961697 h 1245476"/>
              <a:gd name="connsiteX29" fmla="*/ 331076 w 1103587"/>
              <a:gd name="connsiteY29" fmla="*/ 1245476 h 1245476"/>
              <a:gd name="connsiteX30" fmla="*/ 520262 w 1103587"/>
              <a:gd name="connsiteY30" fmla="*/ 1245476 h 1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3587" h="1245476">
                <a:moveTo>
                  <a:pt x="520262" y="1245476"/>
                </a:moveTo>
                <a:cubicBezTo>
                  <a:pt x="525517" y="1124607"/>
                  <a:pt x="517631" y="1002445"/>
                  <a:pt x="536028" y="882869"/>
                </a:cubicBezTo>
                <a:cubicBezTo>
                  <a:pt x="539418" y="860832"/>
                  <a:pt x="570958" y="854124"/>
                  <a:pt x="583325" y="835573"/>
                </a:cubicBezTo>
                <a:cubicBezTo>
                  <a:pt x="592543" y="821746"/>
                  <a:pt x="591019" y="802803"/>
                  <a:pt x="599090" y="788276"/>
                </a:cubicBezTo>
                <a:cubicBezTo>
                  <a:pt x="617494" y="755149"/>
                  <a:pt x="650168" y="729634"/>
                  <a:pt x="662152" y="693683"/>
                </a:cubicBezTo>
                <a:cubicBezTo>
                  <a:pt x="667407" y="677918"/>
                  <a:pt x="669847" y="660914"/>
                  <a:pt x="677918" y="646387"/>
                </a:cubicBezTo>
                <a:cubicBezTo>
                  <a:pt x="696322" y="613260"/>
                  <a:pt x="740980" y="551793"/>
                  <a:pt x="740980" y="551793"/>
                </a:cubicBezTo>
                <a:cubicBezTo>
                  <a:pt x="771130" y="461340"/>
                  <a:pt x="735153" y="545771"/>
                  <a:pt x="804042" y="457200"/>
                </a:cubicBezTo>
                <a:cubicBezTo>
                  <a:pt x="827308" y="427287"/>
                  <a:pt x="831153" y="374591"/>
                  <a:pt x="867104" y="362607"/>
                </a:cubicBezTo>
                <a:cubicBezTo>
                  <a:pt x="992023" y="320967"/>
                  <a:pt x="928913" y="336540"/>
                  <a:pt x="1056290" y="315311"/>
                </a:cubicBezTo>
                <a:lnTo>
                  <a:pt x="1103587" y="299545"/>
                </a:lnTo>
                <a:lnTo>
                  <a:pt x="1008994" y="63062"/>
                </a:lnTo>
                <a:lnTo>
                  <a:pt x="740980" y="220718"/>
                </a:lnTo>
                <a:lnTo>
                  <a:pt x="646387" y="78828"/>
                </a:lnTo>
                <a:lnTo>
                  <a:pt x="756745" y="0"/>
                </a:lnTo>
                <a:lnTo>
                  <a:pt x="409904" y="0"/>
                </a:lnTo>
                <a:lnTo>
                  <a:pt x="409904" y="220718"/>
                </a:lnTo>
                <a:lnTo>
                  <a:pt x="409904" y="252249"/>
                </a:lnTo>
                <a:lnTo>
                  <a:pt x="409904" y="331076"/>
                </a:lnTo>
                <a:lnTo>
                  <a:pt x="520262" y="220718"/>
                </a:lnTo>
                <a:lnTo>
                  <a:pt x="614856" y="331076"/>
                </a:lnTo>
                <a:lnTo>
                  <a:pt x="488731" y="567559"/>
                </a:lnTo>
                <a:lnTo>
                  <a:pt x="378373" y="804042"/>
                </a:lnTo>
                <a:lnTo>
                  <a:pt x="220718" y="740980"/>
                </a:lnTo>
                <a:lnTo>
                  <a:pt x="299545" y="520262"/>
                </a:lnTo>
                <a:lnTo>
                  <a:pt x="0" y="740980"/>
                </a:lnTo>
                <a:lnTo>
                  <a:pt x="126125" y="1072056"/>
                </a:lnTo>
                <a:lnTo>
                  <a:pt x="173421" y="851338"/>
                </a:lnTo>
                <a:lnTo>
                  <a:pt x="331076" y="961697"/>
                </a:lnTo>
                <a:lnTo>
                  <a:pt x="331076" y="1245476"/>
                </a:lnTo>
                <a:lnTo>
                  <a:pt x="520262" y="124547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2AE226A6-EC33-4725-8E02-E7B4067D7592}"/>
              </a:ext>
            </a:extLst>
          </p:cNvPr>
          <p:cNvSpPr/>
          <p:nvPr/>
        </p:nvSpPr>
        <p:spPr>
          <a:xfrm rot="10800000">
            <a:off x="3944527" y="227857"/>
            <a:ext cx="499199" cy="514688"/>
          </a:xfrm>
          <a:custGeom>
            <a:avLst/>
            <a:gdLst>
              <a:gd name="connsiteX0" fmla="*/ 520262 w 1103587"/>
              <a:gd name="connsiteY0" fmla="*/ 1245476 h 1245476"/>
              <a:gd name="connsiteX1" fmla="*/ 536028 w 1103587"/>
              <a:gd name="connsiteY1" fmla="*/ 882869 h 1245476"/>
              <a:gd name="connsiteX2" fmla="*/ 583325 w 1103587"/>
              <a:gd name="connsiteY2" fmla="*/ 835573 h 1245476"/>
              <a:gd name="connsiteX3" fmla="*/ 599090 w 1103587"/>
              <a:gd name="connsiteY3" fmla="*/ 788276 h 1245476"/>
              <a:gd name="connsiteX4" fmla="*/ 662152 w 1103587"/>
              <a:gd name="connsiteY4" fmla="*/ 693683 h 1245476"/>
              <a:gd name="connsiteX5" fmla="*/ 677918 w 1103587"/>
              <a:gd name="connsiteY5" fmla="*/ 646387 h 1245476"/>
              <a:gd name="connsiteX6" fmla="*/ 740980 w 1103587"/>
              <a:gd name="connsiteY6" fmla="*/ 551793 h 1245476"/>
              <a:gd name="connsiteX7" fmla="*/ 804042 w 1103587"/>
              <a:gd name="connsiteY7" fmla="*/ 457200 h 1245476"/>
              <a:gd name="connsiteX8" fmla="*/ 867104 w 1103587"/>
              <a:gd name="connsiteY8" fmla="*/ 362607 h 1245476"/>
              <a:gd name="connsiteX9" fmla="*/ 1056290 w 1103587"/>
              <a:gd name="connsiteY9" fmla="*/ 315311 h 1245476"/>
              <a:gd name="connsiteX10" fmla="*/ 1103587 w 1103587"/>
              <a:gd name="connsiteY10" fmla="*/ 299545 h 1245476"/>
              <a:gd name="connsiteX11" fmla="*/ 1008994 w 1103587"/>
              <a:gd name="connsiteY11" fmla="*/ 63062 h 1245476"/>
              <a:gd name="connsiteX12" fmla="*/ 740980 w 1103587"/>
              <a:gd name="connsiteY12" fmla="*/ 220718 h 1245476"/>
              <a:gd name="connsiteX13" fmla="*/ 646387 w 1103587"/>
              <a:gd name="connsiteY13" fmla="*/ 78828 h 1245476"/>
              <a:gd name="connsiteX14" fmla="*/ 756745 w 1103587"/>
              <a:gd name="connsiteY14" fmla="*/ 0 h 1245476"/>
              <a:gd name="connsiteX15" fmla="*/ 409904 w 1103587"/>
              <a:gd name="connsiteY15" fmla="*/ 0 h 1245476"/>
              <a:gd name="connsiteX16" fmla="*/ 409904 w 1103587"/>
              <a:gd name="connsiteY16" fmla="*/ 220718 h 1245476"/>
              <a:gd name="connsiteX17" fmla="*/ 409904 w 1103587"/>
              <a:gd name="connsiteY17" fmla="*/ 252249 h 1245476"/>
              <a:gd name="connsiteX18" fmla="*/ 409904 w 1103587"/>
              <a:gd name="connsiteY18" fmla="*/ 331076 h 1245476"/>
              <a:gd name="connsiteX19" fmla="*/ 520262 w 1103587"/>
              <a:gd name="connsiteY19" fmla="*/ 220718 h 1245476"/>
              <a:gd name="connsiteX20" fmla="*/ 614856 w 1103587"/>
              <a:gd name="connsiteY20" fmla="*/ 331076 h 1245476"/>
              <a:gd name="connsiteX21" fmla="*/ 488731 w 1103587"/>
              <a:gd name="connsiteY21" fmla="*/ 567559 h 1245476"/>
              <a:gd name="connsiteX22" fmla="*/ 378373 w 1103587"/>
              <a:gd name="connsiteY22" fmla="*/ 804042 h 1245476"/>
              <a:gd name="connsiteX23" fmla="*/ 220718 w 1103587"/>
              <a:gd name="connsiteY23" fmla="*/ 740980 h 1245476"/>
              <a:gd name="connsiteX24" fmla="*/ 299545 w 1103587"/>
              <a:gd name="connsiteY24" fmla="*/ 520262 h 1245476"/>
              <a:gd name="connsiteX25" fmla="*/ 0 w 1103587"/>
              <a:gd name="connsiteY25" fmla="*/ 740980 h 1245476"/>
              <a:gd name="connsiteX26" fmla="*/ 126125 w 1103587"/>
              <a:gd name="connsiteY26" fmla="*/ 1072056 h 1245476"/>
              <a:gd name="connsiteX27" fmla="*/ 173421 w 1103587"/>
              <a:gd name="connsiteY27" fmla="*/ 851338 h 1245476"/>
              <a:gd name="connsiteX28" fmla="*/ 331076 w 1103587"/>
              <a:gd name="connsiteY28" fmla="*/ 961697 h 1245476"/>
              <a:gd name="connsiteX29" fmla="*/ 331076 w 1103587"/>
              <a:gd name="connsiteY29" fmla="*/ 1245476 h 1245476"/>
              <a:gd name="connsiteX30" fmla="*/ 520262 w 1103587"/>
              <a:gd name="connsiteY30" fmla="*/ 1245476 h 124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3587" h="1245476">
                <a:moveTo>
                  <a:pt x="520262" y="1245476"/>
                </a:moveTo>
                <a:cubicBezTo>
                  <a:pt x="525517" y="1124607"/>
                  <a:pt x="517631" y="1002445"/>
                  <a:pt x="536028" y="882869"/>
                </a:cubicBezTo>
                <a:cubicBezTo>
                  <a:pt x="539418" y="860832"/>
                  <a:pt x="570958" y="854124"/>
                  <a:pt x="583325" y="835573"/>
                </a:cubicBezTo>
                <a:cubicBezTo>
                  <a:pt x="592543" y="821746"/>
                  <a:pt x="591019" y="802803"/>
                  <a:pt x="599090" y="788276"/>
                </a:cubicBezTo>
                <a:cubicBezTo>
                  <a:pt x="617494" y="755149"/>
                  <a:pt x="650168" y="729634"/>
                  <a:pt x="662152" y="693683"/>
                </a:cubicBezTo>
                <a:cubicBezTo>
                  <a:pt x="667407" y="677918"/>
                  <a:pt x="669847" y="660914"/>
                  <a:pt x="677918" y="646387"/>
                </a:cubicBezTo>
                <a:cubicBezTo>
                  <a:pt x="696322" y="613260"/>
                  <a:pt x="740980" y="551793"/>
                  <a:pt x="740980" y="551793"/>
                </a:cubicBezTo>
                <a:cubicBezTo>
                  <a:pt x="771130" y="461340"/>
                  <a:pt x="735153" y="545771"/>
                  <a:pt x="804042" y="457200"/>
                </a:cubicBezTo>
                <a:cubicBezTo>
                  <a:pt x="827308" y="427287"/>
                  <a:pt x="831153" y="374591"/>
                  <a:pt x="867104" y="362607"/>
                </a:cubicBezTo>
                <a:cubicBezTo>
                  <a:pt x="992023" y="320967"/>
                  <a:pt x="928913" y="336540"/>
                  <a:pt x="1056290" y="315311"/>
                </a:cubicBezTo>
                <a:lnTo>
                  <a:pt x="1103587" y="299545"/>
                </a:lnTo>
                <a:lnTo>
                  <a:pt x="1008994" y="63062"/>
                </a:lnTo>
                <a:lnTo>
                  <a:pt x="740980" y="220718"/>
                </a:lnTo>
                <a:lnTo>
                  <a:pt x="646387" y="78828"/>
                </a:lnTo>
                <a:lnTo>
                  <a:pt x="756745" y="0"/>
                </a:lnTo>
                <a:lnTo>
                  <a:pt x="409904" y="0"/>
                </a:lnTo>
                <a:lnTo>
                  <a:pt x="409904" y="220718"/>
                </a:lnTo>
                <a:lnTo>
                  <a:pt x="409904" y="252249"/>
                </a:lnTo>
                <a:lnTo>
                  <a:pt x="409904" y="331076"/>
                </a:lnTo>
                <a:lnTo>
                  <a:pt x="520262" y="220718"/>
                </a:lnTo>
                <a:lnTo>
                  <a:pt x="614856" y="331076"/>
                </a:lnTo>
                <a:lnTo>
                  <a:pt x="488731" y="567559"/>
                </a:lnTo>
                <a:lnTo>
                  <a:pt x="378373" y="804042"/>
                </a:lnTo>
                <a:lnTo>
                  <a:pt x="220718" y="740980"/>
                </a:lnTo>
                <a:lnTo>
                  <a:pt x="299545" y="520262"/>
                </a:lnTo>
                <a:lnTo>
                  <a:pt x="0" y="740980"/>
                </a:lnTo>
                <a:lnTo>
                  <a:pt x="126125" y="1072056"/>
                </a:lnTo>
                <a:lnTo>
                  <a:pt x="173421" y="851338"/>
                </a:lnTo>
                <a:lnTo>
                  <a:pt x="331076" y="961697"/>
                </a:lnTo>
                <a:lnTo>
                  <a:pt x="331076" y="1245476"/>
                </a:lnTo>
                <a:lnTo>
                  <a:pt x="520262" y="124547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AEF93289-8009-441D-BD5D-DC50E3533485}"/>
              </a:ext>
            </a:extLst>
          </p:cNvPr>
          <p:cNvSpPr/>
          <p:nvPr/>
        </p:nvSpPr>
        <p:spPr>
          <a:xfrm rot="9387720">
            <a:off x="2218180" y="1026102"/>
            <a:ext cx="334785" cy="299043"/>
          </a:xfrm>
          <a:custGeom>
            <a:avLst/>
            <a:gdLst>
              <a:gd name="connsiteX0" fmla="*/ 173421 w 614856"/>
              <a:gd name="connsiteY0" fmla="*/ 646386 h 646386"/>
              <a:gd name="connsiteX1" fmla="*/ 220718 w 614856"/>
              <a:gd name="connsiteY1" fmla="*/ 551793 h 646386"/>
              <a:gd name="connsiteX2" fmla="*/ 315311 w 614856"/>
              <a:gd name="connsiteY2" fmla="*/ 488731 h 646386"/>
              <a:gd name="connsiteX3" fmla="*/ 362607 w 614856"/>
              <a:gd name="connsiteY3" fmla="*/ 457200 h 646386"/>
              <a:gd name="connsiteX4" fmla="*/ 409904 w 614856"/>
              <a:gd name="connsiteY4" fmla="*/ 441434 h 646386"/>
              <a:gd name="connsiteX5" fmla="*/ 614856 w 614856"/>
              <a:gd name="connsiteY5" fmla="*/ 425669 h 646386"/>
              <a:gd name="connsiteX6" fmla="*/ 614856 w 614856"/>
              <a:gd name="connsiteY6" fmla="*/ 252248 h 646386"/>
              <a:gd name="connsiteX7" fmla="*/ 346842 w 614856"/>
              <a:gd name="connsiteY7" fmla="*/ 268014 h 646386"/>
              <a:gd name="connsiteX8" fmla="*/ 315311 w 614856"/>
              <a:gd name="connsiteY8" fmla="*/ 126124 h 646386"/>
              <a:gd name="connsiteX9" fmla="*/ 409904 w 614856"/>
              <a:gd name="connsiteY9" fmla="*/ 94593 h 646386"/>
              <a:gd name="connsiteX10" fmla="*/ 31531 w 614856"/>
              <a:gd name="connsiteY10" fmla="*/ 0 h 646386"/>
              <a:gd name="connsiteX11" fmla="*/ 0 w 614856"/>
              <a:gd name="connsiteY11" fmla="*/ 268014 h 646386"/>
              <a:gd name="connsiteX12" fmla="*/ 0 w 614856"/>
              <a:gd name="connsiteY12" fmla="*/ 315310 h 646386"/>
              <a:gd name="connsiteX13" fmla="*/ 126124 w 614856"/>
              <a:gd name="connsiteY13" fmla="*/ 252248 h 646386"/>
              <a:gd name="connsiteX14" fmla="*/ 157656 w 614856"/>
              <a:gd name="connsiteY14" fmla="*/ 346841 h 646386"/>
              <a:gd name="connsiteX15" fmla="*/ 47297 w 614856"/>
              <a:gd name="connsiteY15" fmla="*/ 472965 h 646386"/>
              <a:gd name="connsiteX16" fmla="*/ 15766 w 614856"/>
              <a:gd name="connsiteY16" fmla="*/ 551793 h 646386"/>
              <a:gd name="connsiteX17" fmla="*/ 173421 w 614856"/>
              <a:gd name="connsiteY17" fmla="*/ 646386 h 6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4856" h="646386">
                <a:moveTo>
                  <a:pt x="173421" y="646386"/>
                </a:moveTo>
                <a:cubicBezTo>
                  <a:pt x="184667" y="612650"/>
                  <a:pt x="191955" y="576961"/>
                  <a:pt x="220718" y="551793"/>
                </a:cubicBezTo>
                <a:cubicBezTo>
                  <a:pt x="249237" y="526839"/>
                  <a:pt x="283780" y="509752"/>
                  <a:pt x="315311" y="488731"/>
                </a:cubicBezTo>
                <a:cubicBezTo>
                  <a:pt x="331076" y="478221"/>
                  <a:pt x="344632" y="463192"/>
                  <a:pt x="362607" y="457200"/>
                </a:cubicBezTo>
                <a:cubicBezTo>
                  <a:pt x="378373" y="451945"/>
                  <a:pt x="393479" y="443961"/>
                  <a:pt x="409904" y="441434"/>
                </a:cubicBezTo>
                <a:cubicBezTo>
                  <a:pt x="522573" y="424100"/>
                  <a:pt x="532857" y="425669"/>
                  <a:pt x="614856" y="425669"/>
                </a:cubicBezTo>
                <a:lnTo>
                  <a:pt x="614856" y="252248"/>
                </a:lnTo>
                <a:lnTo>
                  <a:pt x="346842" y="268014"/>
                </a:lnTo>
                <a:lnTo>
                  <a:pt x="315311" y="126124"/>
                </a:lnTo>
                <a:lnTo>
                  <a:pt x="409904" y="94593"/>
                </a:lnTo>
                <a:lnTo>
                  <a:pt x="31531" y="0"/>
                </a:lnTo>
                <a:lnTo>
                  <a:pt x="0" y="268014"/>
                </a:lnTo>
                <a:lnTo>
                  <a:pt x="0" y="315310"/>
                </a:lnTo>
                <a:lnTo>
                  <a:pt x="126124" y="252248"/>
                </a:lnTo>
                <a:lnTo>
                  <a:pt x="157656" y="346841"/>
                </a:lnTo>
                <a:lnTo>
                  <a:pt x="47297" y="472965"/>
                </a:lnTo>
                <a:lnTo>
                  <a:pt x="15766" y="551793"/>
                </a:lnTo>
                <a:lnTo>
                  <a:pt x="173421" y="64638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D2D86D58-2655-4608-8E2C-1ED2410D1C99}"/>
              </a:ext>
            </a:extLst>
          </p:cNvPr>
          <p:cNvSpPr/>
          <p:nvPr/>
        </p:nvSpPr>
        <p:spPr>
          <a:xfrm rot="9387720">
            <a:off x="3590680" y="854539"/>
            <a:ext cx="334785" cy="299043"/>
          </a:xfrm>
          <a:custGeom>
            <a:avLst/>
            <a:gdLst>
              <a:gd name="connsiteX0" fmla="*/ 173421 w 614856"/>
              <a:gd name="connsiteY0" fmla="*/ 646386 h 646386"/>
              <a:gd name="connsiteX1" fmla="*/ 220718 w 614856"/>
              <a:gd name="connsiteY1" fmla="*/ 551793 h 646386"/>
              <a:gd name="connsiteX2" fmla="*/ 315311 w 614856"/>
              <a:gd name="connsiteY2" fmla="*/ 488731 h 646386"/>
              <a:gd name="connsiteX3" fmla="*/ 362607 w 614856"/>
              <a:gd name="connsiteY3" fmla="*/ 457200 h 646386"/>
              <a:gd name="connsiteX4" fmla="*/ 409904 w 614856"/>
              <a:gd name="connsiteY4" fmla="*/ 441434 h 646386"/>
              <a:gd name="connsiteX5" fmla="*/ 614856 w 614856"/>
              <a:gd name="connsiteY5" fmla="*/ 425669 h 646386"/>
              <a:gd name="connsiteX6" fmla="*/ 614856 w 614856"/>
              <a:gd name="connsiteY6" fmla="*/ 252248 h 646386"/>
              <a:gd name="connsiteX7" fmla="*/ 346842 w 614856"/>
              <a:gd name="connsiteY7" fmla="*/ 268014 h 646386"/>
              <a:gd name="connsiteX8" fmla="*/ 315311 w 614856"/>
              <a:gd name="connsiteY8" fmla="*/ 126124 h 646386"/>
              <a:gd name="connsiteX9" fmla="*/ 409904 w 614856"/>
              <a:gd name="connsiteY9" fmla="*/ 94593 h 646386"/>
              <a:gd name="connsiteX10" fmla="*/ 31531 w 614856"/>
              <a:gd name="connsiteY10" fmla="*/ 0 h 646386"/>
              <a:gd name="connsiteX11" fmla="*/ 0 w 614856"/>
              <a:gd name="connsiteY11" fmla="*/ 268014 h 646386"/>
              <a:gd name="connsiteX12" fmla="*/ 0 w 614856"/>
              <a:gd name="connsiteY12" fmla="*/ 315310 h 646386"/>
              <a:gd name="connsiteX13" fmla="*/ 126124 w 614856"/>
              <a:gd name="connsiteY13" fmla="*/ 252248 h 646386"/>
              <a:gd name="connsiteX14" fmla="*/ 157656 w 614856"/>
              <a:gd name="connsiteY14" fmla="*/ 346841 h 646386"/>
              <a:gd name="connsiteX15" fmla="*/ 47297 w 614856"/>
              <a:gd name="connsiteY15" fmla="*/ 472965 h 646386"/>
              <a:gd name="connsiteX16" fmla="*/ 15766 w 614856"/>
              <a:gd name="connsiteY16" fmla="*/ 551793 h 646386"/>
              <a:gd name="connsiteX17" fmla="*/ 173421 w 614856"/>
              <a:gd name="connsiteY17" fmla="*/ 646386 h 6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4856" h="646386">
                <a:moveTo>
                  <a:pt x="173421" y="646386"/>
                </a:moveTo>
                <a:cubicBezTo>
                  <a:pt x="184667" y="612650"/>
                  <a:pt x="191955" y="576961"/>
                  <a:pt x="220718" y="551793"/>
                </a:cubicBezTo>
                <a:cubicBezTo>
                  <a:pt x="249237" y="526839"/>
                  <a:pt x="283780" y="509752"/>
                  <a:pt x="315311" y="488731"/>
                </a:cubicBezTo>
                <a:cubicBezTo>
                  <a:pt x="331076" y="478221"/>
                  <a:pt x="344632" y="463192"/>
                  <a:pt x="362607" y="457200"/>
                </a:cubicBezTo>
                <a:cubicBezTo>
                  <a:pt x="378373" y="451945"/>
                  <a:pt x="393479" y="443961"/>
                  <a:pt x="409904" y="441434"/>
                </a:cubicBezTo>
                <a:cubicBezTo>
                  <a:pt x="522573" y="424100"/>
                  <a:pt x="532857" y="425669"/>
                  <a:pt x="614856" y="425669"/>
                </a:cubicBezTo>
                <a:lnTo>
                  <a:pt x="614856" y="252248"/>
                </a:lnTo>
                <a:lnTo>
                  <a:pt x="346842" y="268014"/>
                </a:lnTo>
                <a:lnTo>
                  <a:pt x="315311" y="126124"/>
                </a:lnTo>
                <a:lnTo>
                  <a:pt x="409904" y="94593"/>
                </a:lnTo>
                <a:lnTo>
                  <a:pt x="31531" y="0"/>
                </a:lnTo>
                <a:lnTo>
                  <a:pt x="0" y="268014"/>
                </a:lnTo>
                <a:lnTo>
                  <a:pt x="0" y="315310"/>
                </a:lnTo>
                <a:lnTo>
                  <a:pt x="126124" y="252248"/>
                </a:lnTo>
                <a:lnTo>
                  <a:pt x="157656" y="346841"/>
                </a:lnTo>
                <a:lnTo>
                  <a:pt x="47297" y="472965"/>
                </a:lnTo>
                <a:lnTo>
                  <a:pt x="15766" y="551793"/>
                </a:lnTo>
                <a:lnTo>
                  <a:pt x="173421" y="64638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F7FD9C4E-54CA-431E-8E90-168B4959A69D}"/>
              </a:ext>
            </a:extLst>
          </p:cNvPr>
          <p:cNvSpPr/>
          <p:nvPr/>
        </p:nvSpPr>
        <p:spPr>
          <a:xfrm rot="18612270">
            <a:off x="5287838" y="341637"/>
            <a:ext cx="334785" cy="300234"/>
          </a:xfrm>
          <a:custGeom>
            <a:avLst/>
            <a:gdLst>
              <a:gd name="connsiteX0" fmla="*/ 173421 w 614856"/>
              <a:gd name="connsiteY0" fmla="*/ 646386 h 646386"/>
              <a:gd name="connsiteX1" fmla="*/ 220718 w 614856"/>
              <a:gd name="connsiteY1" fmla="*/ 551793 h 646386"/>
              <a:gd name="connsiteX2" fmla="*/ 315311 w 614856"/>
              <a:gd name="connsiteY2" fmla="*/ 488731 h 646386"/>
              <a:gd name="connsiteX3" fmla="*/ 362607 w 614856"/>
              <a:gd name="connsiteY3" fmla="*/ 457200 h 646386"/>
              <a:gd name="connsiteX4" fmla="*/ 409904 w 614856"/>
              <a:gd name="connsiteY4" fmla="*/ 441434 h 646386"/>
              <a:gd name="connsiteX5" fmla="*/ 614856 w 614856"/>
              <a:gd name="connsiteY5" fmla="*/ 425669 h 646386"/>
              <a:gd name="connsiteX6" fmla="*/ 614856 w 614856"/>
              <a:gd name="connsiteY6" fmla="*/ 252248 h 646386"/>
              <a:gd name="connsiteX7" fmla="*/ 346842 w 614856"/>
              <a:gd name="connsiteY7" fmla="*/ 268014 h 646386"/>
              <a:gd name="connsiteX8" fmla="*/ 315311 w 614856"/>
              <a:gd name="connsiteY8" fmla="*/ 126124 h 646386"/>
              <a:gd name="connsiteX9" fmla="*/ 409904 w 614856"/>
              <a:gd name="connsiteY9" fmla="*/ 94593 h 646386"/>
              <a:gd name="connsiteX10" fmla="*/ 31531 w 614856"/>
              <a:gd name="connsiteY10" fmla="*/ 0 h 646386"/>
              <a:gd name="connsiteX11" fmla="*/ 0 w 614856"/>
              <a:gd name="connsiteY11" fmla="*/ 268014 h 646386"/>
              <a:gd name="connsiteX12" fmla="*/ 0 w 614856"/>
              <a:gd name="connsiteY12" fmla="*/ 315310 h 646386"/>
              <a:gd name="connsiteX13" fmla="*/ 126124 w 614856"/>
              <a:gd name="connsiteY13" fmla="*/ 252248 h 646386"/>
              <a:gd name="connsiteX14" fmla="*/ 157656 w 614856"/>
              <a:gd name="connsiteY14" fmla="*/ 346841 h 646386"/>
              <a:gd name="connsiteX15" fmla="*/ 47297 w 614856"/>
              <a:gd name="connsiteY15" fmla="*/ 472965 h 646386"/>
              <a:gd name="connsiteX16" fmla="*/ 15766 w 614856"/>
              <a:gd name="connsiteY16" fmla="*/ 551793 h 646386"/>
              <a:gd name="connsiteX17" fmla="*/ 173421 w 614856"/>
              <a:gd name="connsiteY17" fmla="*/ 646386 h 64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4856" h="646386">
                <a:moveTo>
                  <a:pt x="173421" y="646386"/>
                </a:moveTo>
                <a:cubicBezTo>
                  <a:pt x="184667" y="612650"/>
                  <a:pt x="191955" y="576961"/>
                  <a:pt x="220718" y="551793"/>
                </a:cubicBezTo>
                <a:cubicBezTo>
                  <a:pt x="249237" y="526839"/>
                  <a:pt x="283780" y="509752"/>
                  <a:pt x="315311" y="488731"/>
                </a:cubicBezTo>
                <a:cubicBezTo>
                  <a:pt x="331076" y="478221"/>
                  <a:pt x="344632" y="463192"/>
                  <a:pt x="362607" y="457200"/>
                </a:cubicBezTo>
                <a:cubicBezTo>
                  <a:pt x="378373" y="451945"/>
                  <a:pt x="393479" y="443961"/>
                  <a:pt x="409904" y="441434"/>
                </a:cubicBezTo>
                <a:cubicBezTo>
                  <a:pt x="522573" y="424100"/>
                  <a:pt x="532857" y="425669"/>
                  <a:pt x="614856" y="425669"/>
                </a:cubicBezTo>
                <a:lnTo>
                  <a:pt x="614856" y="252248"/>
                </a:lnTo>
                <a:lnTo>
                  <a:pt x="346842" y="268014"/>
                </a:lnTo>
                <a:lnTo>
                  <a:pt x="315311" y="126124"/>
                </a:lnTo>
                <a:lnTo>
                  <a:pt x="409904" y="94593"/>
                </a:lnTo>
                <a:lnTo>
                  <a:pt x="31531" y="0"/>
                </a:lnTo>
                <a:lnTo>
                  <a:pt x="0" y="268014"/>
                </a:lnTo>
                <a:lnTo>
                  <a:pt x="0" y="315310"/>
                </a:lnTo>
                <a:lnTo>
                  <a:pt x="126124" y="252248"/>
                </a:lnTo>
                <a:lnTo>
                  <a:pt x="157656" y="346841"/>
                </a:lnTo>
                <a:lnTo>
                  <a:pt x="47297" y="472965"/>
                </a:lnTo>
                <a:lnTo>
                  <a:pt x="15766" y="551793"/>
                </a:lnTo>
                <a:lnTo>
                  <a:pt x="173421" y="646386"/>
                </a:lnTo>
                <a:close/>
              </a:path>
            </a:pathLst>
          </a:cu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xmlns="" id="{29A720DD-175A-45FE-A783-0769255E6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2338" y="1085671"/>
            <a:ext cx="457500" cy="2859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xmlns="" id="{77E743FB-3C9B-447D-B81A-D759054B50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8277" y="227857"/>
            <a:ext cx="800625" cy="57188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BFC5F428-1A16-47A9-AA70-5090F5286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853" y="-12807"/>
            <a:ext cx="457500" cy="285937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32496E34-D9B5-4541-9019-3C0211C224C3}"/>
              </a:ext>
            </a:extLst>
          </p:cNvPr>
          <p:cNvSpPr/>
          <p:nvPr/>
        </p:nvSpPr>
        <p:spPr>
          <a:xfrm rot="203077">
            <a:off x="6750289" y="2696451"/>
            <a:ext cx="994823" cy="1123496"/>
          </a:xfrm>
          <a:custGeom>
            <a:avLst/>
            <a:gdLst>
              <a:gd name="connsiteX0" fmla="*/ 1324304 w 1324304"/>
              <a:gd name="connsiteY0" fmla="*/ 1072055 h 1497724"/>
              <a:gd name="connsiteX1" fmla="*/ 1308538 w 1324304"/>
              <a:gd name="connsiteY1" fmla="*/ 1355834 h 1497724"/>
              <a:gd name="connsiteX2" fmla="*/ 1292773 w 1324304"/>
              <a:gd name="connsiteY2" fmla="*/ 1497724 h 1497724"/>
              <a:gd name="connsiteX3" fmla="*/ 993228 w 1324304"/>
              <a:gd name="connsiteY3" fmla="*/ 1213944 h 1497724"/>
              <a:gd name="connsiteX4" fmla="*/ 551793 w 1324304"/>
              <a:gd name="connsiteY4" fmla="*/ 740979 h 1497724"/>
              <a:gd name="connsiteX5" fmla="*/ 268014 w 1324304"/>
              <a:gd name="connsiteY5" fmla="*/ 394137 h 1497724"/>
              <a:gd name="connsiteX6" fmla="*/ 204952 w 1324304"/>
              <a:gd name="connsiteY6" fmla="*/ 472965 h 1497724"/>
              <a:gd name="connsiteX7" fmla="*/ 0 w 1324304"/>
              <a:gd name="connsiteY7" fmla="*/ 0 h 1497724"/>
              <a:gd name="connsiteX8" fmla="*/ 346842 w 1324304"/>
              <a:gd name="connsiteY8" fmla="*/ 236482 h 1497724"/>
              <a:gd name="connsiteX9" fmla="*/ 409904 w 1324304"/>
              <a:gd name="connsiteY9" fmla="*/ 268013 h 1497724"/>
              <a:gd name="connsiteX10" fmla="*/ 331076 w 1324304"/>
              <a:gd name="connsiteY10" fmla="*/ 331075 h 1497724"/>
              <a:gd name="connsiteX11" fmla="*/ 819807 w 1324304"/>
              <a:gd name="connsiteY11" fmla="*/ 772510 h 1497724"/>
              <a:gd name="connsiteX12" fmla="*/ 1119352 w 1324304"/>
              <a:gd name="connsiteY12" fmla="*/ 945931 h 1497724"/>
              <a:gd name="connsiteX13" fmla="*/ 1324304 w 1324304"/>
              <a:gd name="connsiteY13" fmla="*/ 1072055 h 14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304" h="1497724">
                <a:moveTo>
                  <a:pt x="1324304" y="1072055"/>
                </a:moveTo>
                <a:lnTo>
                  <a:pt x="1308538" y="1355834"/>
                </a:lnTo>
                <a:lnTo>
                  <a:pt x="1292773" y="1497724"/>
                </a:lnTo>
                <a:lnTo>
                  <a:pt x="993228" y="1213944"/>
                </a:lnTo>
                <a:lnTo>
                  <a:pt x="551793" y="740979"/>
                </a:lnTo>
                <a:lnTo>
                  <a:pt x="268014" y="394137"/>
                </a:lnTo>
                <a:lnTo>
                  <a:pt x="204952" y="472965"/>
                </a:lnTo>
                <a:lnTo>
                  <a:pt x="0" y="0"/>
                </a:lnTo>
                <a:lnTo>
                  <a:pt x="346842" y="236482"/>
                </a:lnTo>
                <a:lnTo>
                  <a:pt x="409904" y="268013"/>
                </a:lnTo>
                <a:lnTo>
                  <a:pt x="331076" y="331075"/>
                </a:lnTo>
                <a:lnTo>
                  <a:pt x="819807" y="772510"/>
                </a:lnTo>
                <a:lnTo>
                  <a:pt x="1119352" y="945931"/>
                </a:lnTo>
                <a:lnTo>
                  <a:pt x="1324304" y="1072055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A8C4DE5E-3EEA-4F34-8293-9128EE9E9495}"/>
              </a:ext>
            </a:extLst>
          </p:cNvPr>
          <p:cNvSpPr/>
          <p:nvPr/>
        </p:nvSpPr>
        <p:spPr>
          <a:xfrm rot="14475531">
            <a:off x="4763619" y="37829"/>
            <a:ext cx="411035" cy="545664"/>
          </a:xfrm>
          <a:custGeom>
            <a:avLst/>
            <a:gdLst>
              <a:gd name="connsiteX0" fmla="*/ 1324304 w 1324304"/>
              <a:gd name="connsiteY0" fmla="*/ 1072055 h 1497724"/>
              <a:gd name="connsiteX1" fmla="*/ 1308538 w 1324304"/>
              <a:gd name="connsiteY1" fmla="*/ 1355834 h 1497724"/>
              <a:gd name="connsiteX2" fmla="*/ 1292773 w 1324304"/>
              <a:gd name="connsiteY2" fmla="*/ 1497724 h 1497724"/>
              <a:gd name="connsiteX3" fmla="*/ 993228 w 1324304"/>
              <a:gd name="connsiteY3" fmla="*/ 1213944 h 1497724"/>
              <a:gd name="connsiteX4" fmla="*/ 551793 w 1324304"/>
              <a:gd name="connsiteY4" fmla="*/ 740979 h 1497724"/>
              <a:gd name="connsiteX5" fmla="*/ 268014 w 1324304"/>
              <a:gd name="connsiteY5" fmla="*/ 394137 h 1497724"/>
              <a:gd name="connsiteX6" fmla="*/ 204952 w 1324304"/>
              <a:gd name="connsiteY6" fmla="*/ 472965 h 1497724"/>
              <a:gd name="connsiteX7" fmla="*/ 0 w 1324304"/>
              <a:gd name="connsiteY7" fmla="*/ 0 h 1497724"/>
              <a:gd name="connsiteX8" fmla="*/ 346842 w 1324304"/>
              <a:gd name="connsiteY8" fmla="*/ 236482 h 1497724"/>
              <a:gd name="connsiteX9" fmla="*/ 409904 w 1324304"/>
              <a:gd name="connsiteY9" fmla="*/ 268013 h 1497724"/>
              <a:gd name="connsiteX10" fmla="*/ 331076 w 1324304"/>
              <a:gd name="connsiteY10" fmla="*/ 331075 h 1497724"/>
              <a:gd name="connsiteX11" fmla="*/ 819807 w 1324304"/>
              <a:gd name="connsiteY11" fmla="*/ 772510 h 1497724"/>
              <a:gd name="connsiteX12" fmla="*/ 1119352 w 1324304"/>
              <a:gd name="connsiteY12" fmla="*/ 945931 h 1497724"/>
              <a:gd name="connsiteX13" fmla="*/ 1324304 w 1324304"/>
              <a:gd name="connsiteY13" fmla="*/ 1072055 h 14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4304" h="1497724">
                <a:moveTo>
                  <a:pt x="1324304" y="1072055"/>
                </a:moveTo>
                <a:lnTo>
                  <a:pt x="1308538" y="1355834"/>
                </a:lnTo>
                <a:lnTo>
                  <a:pt x="1292773" y="1497724"/>
                </a:lnTo>
                <a:lnTo>
                  <a:pt x="993228" y="1213944"/>
                </a:lnTo>
                <a:lnTo>
                  <a:pt x="551793" y="740979"/>
                </a:lnTo>
                <a:lnTo>
                  <a:pt x="268014" y="394137"/>
                </a:lnTo>
                <a:lnTo>
                  <a:pt x="204952" y="472965"/>
                </a:lnTo>
                <a:lnTo>
                  <a:pt x="0" y="0"/>
                </a:lnTo>
                <a:lnTo>
                  <a:pt x="346842" y="236482"/>
                </a:lnTo>
                <a:lnTo>
                  <a:pt x="409904" y="268013"/>
                </a:lnTo>
                <a:lnTo>
                  <a:pt x="331076" y="331075"/>
                </a:lnTo>
                <a:lnTo>
                  <a:pt x="819807" y="772510"/>
                </a:lnTo>
                <a:lnTo>
                  <a:pt x="1119352" y="945931"/>
                </a:lnTo>
                <a:lnTo>
                  <a:pt x="1324304" y="107205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35D3D469-386A-4776-8699-8C37741E4545}"/>
              </a:ext>
            </a:extLst>
          </p:cNvPr>
          <p:cNvSpPr/>
          <p:nvPr/>
        </p:nvSpPr>
        <p:spPr>
          <a:xfrm rot="1163795">
            <a:off x="4486617" y="591237"/>
            <a:ext cx="274023" cy="901894"/>
          </a:xfrm>
          <a:custGeom>
            <a:avLst/>
            <a:gdLst>
              <a:gd name="connsiteX0" fmla="*/ 0 w 504497"/>
              <a:gd name="connsiteY0" fmla="*/ 1765738 h 1907628"/>
              <a:gd name="connsiteX1" fmla="*/ 204952 w 504497"/>
              <a:gd name="connsiteY1" fmla="*/ 1387366 h 1907628"/>
              <a:gd name="connsiteX2" fmla="*/ 331076 w 504497"/>
              <a:gd name="connsiteY2" fmla="*/ 930166 h 1907628"/>
              <a:gd name="connsiteX3" fmla="*/ 378373 w 504497"/>
              <a:gd name="connsiteY3" fmla="*/ 409904 h 1907628"/>
              <a:gd name="connsiteX4" fmla="*/ 315311 w 504497"/>
              <a:gd name="connsiteY4" fmla="*/ 409904 h 1907628"/>
              <a:gd name="connsiteX5" fmla="*/ 425669 w 504497"/>
              <a:gd name="connsiteY5" fmla="*/ 0 h 1907628"/>
              <a:gd name="connsiteX6" fmla="*/ 504497 w 504497"/>
              <a:gd name="connsiteY6" fmla="*/ 409904 h 1907628"/>
              <a:gd name="connsiteX7" fmla="*/ 425669 w 504497"/>
              <a:gd name="connsiteY7" fmla="*/ 409904 h 1907628"/>
              <a:gd name="connsiteX8" fmla="*/ 409904 w 504497"/>
              <a:gd name="connsiteY8" fmla="*/ 1087821 h 1907628"/>
              <a:gd name="connsiteX9" fmla="*/ 299545 w 504497"/>
              <a:gd name="connsiteY9" fmla="*/ 1513490 h 1907628"/>
              <a:gd name="connsiteX10" fmla="*/ 141890 w 504497"/>
              <a:gd name="connsiteY10" fmla="*/ 1907628 h 1907628"/>
              <a:gd name="connsiteX11" fmla="*/ 0 w 504497"/>
              <a:gd name="connsiteY11" fmla="*/ 1765738 h 19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497" h="1907628">
                <a:moveTo>
                  <a:pt x="0" y="1765738"/>
                </a:moveTo>
                <a:lnTo>
                  <a:pt x="204952" y="1387366"/>
                </a:lnTo>
                <a:lnTo>
                  <a:pt x="331076" y="930166"/>
                </a:lnTo>
                <a:lnTo>
                  <a:pt x="378373" y="409904"/>
                </a:lnTo>
                <a:lnTo>
                  <a:pt x="315311" y="409904"/>
                </a:lnTo>
                <a:lnTo>
                  <a:pt x="425669" y="0"/>
                </a:lnTo>
                <a:lnTo>
                  <a:pt x="504497" y="409904"/>
                </a:lnTo>
                <a:lnTo>
                  <a:pt x="425669" y="409904"/>
                </a:lnTo>
                <a:lnTo>
                  <a:pt x="409904" y="1087821"/>
                </a:lnTo>
                <a:lnTo>
                  <a:pt x="299545" y="1513490"/>
                </a:lnTo>
                <a:lnTo>
                  <a:pt x="141890" y="1907628"/>
                </a:lnTo>
                <a:lnTo>
                  <a:pt x="0" y="176573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2" name="Line 27">
            <a:extLst>
              <a:ext uri="{FF2B5EF4-FFF2-40B4-BE49-F238E27FC236}">
                <a16:creationId xmlns:a16="http://schemas.microsoft.com/office/drawing/2014/main" xmlns="" id="{0B776096-86F6-4334-896F-32EE36D20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275" y="399422"/>
            <a:ext cx="571874" cy="857813"/>
          </a:xfrm>
          <a:prstGeom prst="line">
            <a:avLst/>
          </a:prstGeom>
          <a:noFill/>
          <a:ln w="1079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xmlns="" id="{F3D74689-1365-4EC0-92AD-F0E5A59615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5813" y="523326"/>
            <a:ext cx="629062" cy="457500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361" name="TextBox 43">
            <a:extLst>
              <a:ext uri="{FF2B5EF4-FFF2-40B4-BE49-F238E27FC236}">
                <a16:creationId xmlns:a16="http://schemas.microsoft.com/office/drawing/2014/main" xmlns="" id="{77A99F67-8B60-48D7-B9A6-442E9D80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337" y="1657544"/>
            <a:ext cx="2859374" cy="3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14362" name="TextBox 44">
            <a:extLst>
              <a:ext uri="{FF2B5EF4-FFF2-40B4-BE49-F238E27FC236}">
                <a16:creationId xmlns:a16="http://schemas.microsoft.com/office/drawing/2014/main" xmlns="" id="{9A79E0FD-D828-49BD-9295-E1791958E1AC}"/>
              </a:ext>
            </a:extLst>
          </p:cNvPr>
          <p:cNvSpPr txBox="1">
            <a:spLocks noChangeArrowheads="1"/>
          </p:cNvSpPr>
          <p:nvPr/>
        </p:nvSpPr>
        <p:spPr bwMode="auto">
          <a:xfrm rot="878489">
            <a:off x="5855540" y="278150"/>
            <a:ext cx="1143750" cy="2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i="1"/>
              <a:t>Sông Chanh</a:t>
            </a:r>
          </a:p>
        </p:txBody>
      </p:sp>
      <p:sp>
        <p:nvSpPr>
          <p:cNvPr id="46" name="Line 27">
            <a:extLst>
              <a:ext uri="{FF2B5EF4-FFF2-40B4-BE49-F238E27FC236}">
                <a16:creationId xmlns:a16="http://schemas.microsoft.com/office/drawing/2014/main" xmlns="" id="{8C4B5BB6-7B5F-4161-AFD8-C8491981C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1402" y="1862468"/>
            <a:ext cx="743437" cy="343125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364" name="TextBox 46">
            <a:extLst>
              <a:ext uri="{FF2B5EF4-FFF2-40B4-BE49-F238E27FC236}">
                <a16:creationId xmlns:a16="http://schemas.microsoft.com/office/drawing/2014/main" xmlns="" id="{D07943B7-83F8-491E-B8AE-4978620A57AE}"/>
              </a:ext>
            </a:extLst>
          </p:cNvPr>
          <p:cNvSpPr txBox="1">
            <a:spLocks noChangeArrowheads="1"/>
          </p:cNvSpPr>
          <p:nvPr/>
        </p:nvSpPr>
        <p:spPr bwMode="auto">
          <a:xfrm rot="1058753">
            <a:off x="2532709" y="1533892"/>
            <a:ext cx="1013886" cy="2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i="1"/>
              <a:t>Sông Cấm</a:t>
            </a:r>
          </a:p>
        </p:txBody>
      </p:sp>
      <p:sp>
        <p:nvSpPr>
          <p:cNvPr id="14365" name="TextBox 47">
            <a:extLst>
              <a:ext uri="{FF2B5EF4-FFF2-40B4-BE49-F238E27FC236}">
                <a16:creationId xmlns:a16="http://schemas.microsoft.com/office/drawing/2014/main" xmlns="" id="{5A85287A-A9A8-49F1-87BF-A4CC8ED0E04E}"/>
              </a:ext>
            </a:extLst>
          </p:cNvPr>
          <p:cNvSpPr txBox="1">
            <a:spLocks noChangeArrowheads="1"/>
          </p:cNvSpPr>
          <p:nvPr/>
        </p:nvSpPr>
        <p:spPr bwMode="auto">
          <a:xfrm rot="7081350">
            <a:off x="3858746" y="576368"/>
            <a:ext cx="1578613" cy="3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 b="1" i="1"/>
              <a:t>sông Bạch Đằng</a:t>
            </a:r>
          </a:p>
        </p:txBody>
      </p:sp>
      <p:sp>
        <p:nvSpPr>
          <p:cNvPr id="14366" name="TextBox 46">
            <a:extLst>
              <a:ext uri="{FF2B5EF4-FFF2-40B4-BE49-F238E27FC236}">
                <a16:creationId xmlns:a16="http://schemas.microsoft.com/office/drawing/2014/main" xmlns="" id="{B05DD235-122A-45D3-B69A-27E5A5D1C361}"/>
              </a:ext>
            </a:extLst>
          </p:cNvPr>
          <p:cNvSpPr txBox="1">
            <a:spLocks noChangeArrowheads="1"/>
          </p:cNvSpPr>
          <p:nvPr/>
        </p:nvSpPr>
        <p:spPr bwMode="auto">
          <a:xfrm rot="3046730">
            <a:off x="4118471" y="3231925"/>
            <a:ext cx="1376074" cy="3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1" b="1" i="1"/>
              <a:t>Cửa Cấm</a:t>
            </a:r>
          </a:p>
        </p:txBody>
      </p:sp>
      <p:sp>
        <p:nvSpPr>
          <p:cNvPr id="14367" name="TextBox 46">
            <a:extLst>
              <a:ext uri="{FF2B5EF4-FFF2-40B4-BE49-F238E27FC236}">
                <a16:creationId xmlns:a16="http://schemas.microsoft.com/office/drawing/2014/main" xmlns="" id="{2727DC3B-627D-41CF-996C-5ACDA5E61592}"/>
              </a:ext>
            </a:extLst>
          </p:cNvPr>
          <p:cNvSpPr txBox="1">
            <a:spLocks noChangeArrowheads="1"/>
          </p:cNvSpPr>
          <p:nvPr/>
        </p:nvSpPr>
        <p:spPr bwMode="auto">
          <a:xfrm rot="3046730">
            <a:off x="6315425" y="3124786"/>
            <a:ext cx="1421347" cy="3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 b="1" i="1"/>
              <a:t>Cửa Nam Triệu</a:t>
            </a: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xmlns="" id="{51D13245-E19B-4598-A9E1-FB949D5F03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75738" y="1314420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xmlns="" id="{A1F922CA-F0A9-4079-8C20-FD0D3C4799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75426" y="1142857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39" name="AutoShape 6">
            <a:extLst>
              <a:ext uri="{FF2B5EF4-FFF2-40B4-BE49-F238E27FC236}">
                <a16:creationId xmlns:a16="http://schemas.microsoft.com/office/drawing/2014/main" xmlns="" id="{A3EF1A2E-DE0D-4291-9FC8-322F0FEC38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90113" y="1257232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40" name="AutoShape 7">
            <a:extLst>
              <a:ext uri="{FF2B5EF4-FFF2-40B4-BE49-F238E27FC236}">
                <a16:creationId xmlns:a16="http://schemas.microsoft.com/office/drawing/2014/main" xmlns="" id="{6B677089-0C90-4D26-868C-153CA03217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15778" y="1362078"/>
            <a:ext cx="114375" cy="1715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41" name="AutoShape 8">
            <a:extLst>
              <a:ext uri="{FF2B5EF4-FFF2-40B4-BE49-F238E27FC236}">
                <a16:creationId xmlns:a16="http://schemas.microsoft.com/office/drawing/2014/main" xmlns="" id="{B6FAF9BF-3637-42D2-98B4-D7DC4E0A21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5972" y="1314420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xmlns="" id="{CDBA5815-B374-46F0-81BC-AB6C9595B5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46988" y="1200044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45" name="AutoShape 10">
            <a:extLst>
              <a:ext uri="{FF2B5EF4-FFF2-40B4-BE49-F238E27FC236}">
                <a16:creationId xmlns:a16="http://schemas.microsoft.com/office/drawing/2014/main" xmlns="" id="{612172FF-2ACD-4250-9802-8B92E39B04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94410" y="1235787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47" name="AutoShape 11">
            <a:extLst>
              <a:ext uri="{FF2B5EF4-FFF2-40B4-BE49-F238E27FC236}">
                <a16:creationId xmlns:a16="http://schemas.microsoft.com/office/drawing/2014/main" xmlns="" id="{691D0983-3739-4D01-A7E8-CE41442869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47301" y="1085670"/>
            <a:ext cx="114375" cy="22875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/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xmlns="" id="{D4BC01B9-D0C8-456F-895A-8EC478A5E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6403" y="2000670"/>
            <a:ext cx="743437" cy="571874"/>
          </a:xfrm>
          <a:prstGeom prst="line">
            <a:avLst/>
          </a:prstGeom>
          <a:noFill/>
          <a:ln w="1079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1" name="Line 21">
            <a:extLst>
              <a:ext uri="{FF2B5EF4-FFF2-40B4-BE49-F238E27FC236}">
                <a16:creationId xmlns:a16="http://schemas.microsoft.com/office/drawing/2014/main" xmlns="" id="{EC99AE48-31A0-4316-907A-748DFB180C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4839" y="1829107"/>
            <a:ext cx="1029375" cy="68625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3" name="Line 27">
            <a:extLst>
              <a:ext uri="{FF2B5EF4-FFF2-40B4-BE49-F238E27FC236}">
                <a16:creationId xmlns:a16="http://schemas.microsoft.com/office/drawing/2014/main" xmlns="" id="{6692412D-989A-4182-93A3-2029912CE6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45777" y="2515356"/>
            <a:ext cx="857813" cy="57188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xmlns="" id="{B3CE44D3-727F-4FC7-84C2-B60117F4B2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16403" y="1943482"/>
            <a:ext cx="743437" cy="571874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8892" name="Text Box 44">
            <a:extLst>
              <a:ext uri="{FF2B5EF4-FFF2-40B4-BE49-F238E27FC236}">
                <a16:creationId xmlns:a16="http://schemas.microsoft.com/office/drawing/2014/main" xmlns="" id="{00AD5381-6C42-4F2C-9AA4-5B461B9B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462" y="4870767"/>
            <a:ext cx="6061874" cy="3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CC0000"/>
                </a:solidFill>
                <a:latin typeface="Arial" charset="0"/>
                <a:cs typeface="Arial" charset="0"/>
              </a:rPr>
              <a:t>Lược đồ trận chiến trên sông Bạch Đằng năm 938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9167 -0.1111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  <p:bldP spid="29700" grpId="0" animBg="1"/>
      <p:bldP spid="29700" grpId="1" animBg="1"/>
      <p:bldP spid="29701" grpId="0" animBg="1"/>
      <p:bldP spid="29701" grpId="1" animBg="1"/>
      <p:bldP spid="29702" grpId="0" animBg="1"/>
      <p:bldP spid="29702" grpId="1" animBg="1"/>
      <p:bldP spid="29703" grpId="0" animBg="1"/>
      <p:bldP spid="29703" grpId="1" animBg="1"/>
      <p:bldP spid="29704" grpId="0" animBg="1"/>
      <p:bldP spid="29704" grpId="1" animBg="1"/>
      <p:bldP spid="29705" grpId="0" animBg="1"/>
      <p:bldP spid="29705" grpId="1" animBg="1"/>
      <p:bldP spid="29706" grpId="0" animBg="1"/>
      <p:bldP spid="29706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35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" y="-375446"/>
            <a:ext cx="9147175" cy="51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6683FA91-7315-464F-8E9D-D6D0E072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" y="483587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F013D797-4A3A-4049-905C-1C09B088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07" y="1006989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630925D7-1BAE-44BD-A0DA-6DD29393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8" y="1535715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9051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50px-Chienthangbachdang">
            <a:extLst>
              <a:ext uri="{FF2B5EF4-FFF2-40B4-BE49-F238E27FC236}">
                <a16:creationId xmlns:a16="http://schemas.microsoft.com/office/drawing/2014/main" xmlns="" id="{FB6D83A9-E554-46AD-8C0D-36DCE679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9" y="113483"/>
            <a:ext cx="3431249" cy="2001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10" descr="slide0085_image047">
            <a:extLst>
              <a:ext uri="{FF2B5EF4-FFF2-40B4-BE49-F238E27FC236}">
                <a16:creationId xmlns:a16="http://schemas.microsoft.com/office/drawing/2014/main" xmlns="" id="{44D75E74-227E-4658-9E64-C310B2D1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38" y="113483"/>
            <a:ext cx="3202500" cy="2001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12" descr="Bachdang Ngo Quyen">
            <a:extLst>
              <a:ext uri="{FF2B5EF4-FFF2-40B4-BE49-F238E27FC236}">
                <a16:creationId xmlns:a16="http://schemas.microsoft.com/office/drawing/2014/main" xmlns="" id="{908E1C76-87BE-404E-B5AD-A504D444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57" y="2572544"/>
            <a:ext cx="3202500" cy="222554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13">
            <a:extLst>
              <a:ext uri="{FF2B5EF4-FFF2-40B4-BE49-F238E27FC236}">
                <a16:creationId xmlns:a16="http://schemas.microsoft.com/office/drawing/2014/main" xmlns="" id="{186657AA-D31E-4CEE-816E-6AB41DBA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399" y="4848130"/>
            <a:ext cx="42634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 dirty="0" err="1">
                <a:solidFill>
                  <a:srgbClr val="0000FF"/>
                </a:solidFill>
                <a:latin typeface="Tahoma" panose="020B0604030504040204" pitchFamily="34" charset="0"/>
              </a:rPr>
              <a:t>Toàn</a:t>
            </a:r>
            <a:r>
              <a:rPr lang="en-US" altLang="en-US" sz="135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350" b="1" dirty="0" err="1">
                <a:solidFill>
                  <a:srgbClr val="0000FF"/>
                </a:solidFill>
                <a:latin typeface="Tahoma" panose="020B0604030504040204" pitchFamily="34" charset="0"/>
              </a:rPr>
              <a:t>cảnh</a:t>
            </a:r>
            <a:r>
              <a:rPr lang="en-US" altLang="en-US" sz="135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350" b="1" dirty="0" err="1">
                <a:solidFill>
                  <a:srgbClr val="0000FF"/>
                </a:solidFill>
                <a:latin typeface="Tahoma" panose="020B0604030504040204" pitchFamily="34" charset="0"/>
              </a:rPr>
              <a:t>Chiến</a:t>
            </a:r>
            <a:r>
              <a:rPr lang="en-US" altLang="en-US" sz="135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350" b="1" dirty="0" err="1">
                <a:solidFill>
                  <a:srgbClr val="0000FF"/>
                </a:solidFill>
                <a:latin typeface="Tahoma" panose="020B0604030504040204" pitchFamily="34" charset="0"/>
              </a:rPr>
              <a:t>thắng</a:t>
            </a:r>
            <a:r>
              <a:rPr lang="en-US" altLang="en-US" sz="1350" b="1" dirty="0">
                <a:solidFill>
                  <a:srgbClr val="0000FF"/>
                </a:solidFill>
                <a:latin typeface="Tahoma" panose="020B0604030504040204" pitchFamily="34" charset="0"/>
              </a:rPr>
              <a:t>  </a:t>
            </a:r>
            <a:r>
              <a:rPr lang="en-US" altLang="en-US" sz="1350" b="1" dirty="0" err="1">
                <a:solidFill>
                  <a:srgbClr val="0000FF"/>
                </a:solidFill>
                <a:latin typeface="Tahoma" panose="020B0604030504040204" pitchFamily="34" charset="0"/>
              </a:rPr>
              <a:t>Bạch</a:t>
            </a:r>
            <a:r>
              <a:rPr lang="en-US" altLang="en-US" sz="135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350" b="1" dirty="0" err="1">
                <a:solidFill>
                  <a:srgbClr val="0000FF"/>
                </a:solidFill>
                <a:latin typeface="Tahoma" panose="020B0604030504040204" pitchFamily="34" charset="0"/>
              </a:rPr>
              <a:t>Đằng</a:t>
            </a:r>
            <a:r>
              <a:rPr lang="en-US" altLang="en-US" sz="1350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135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1350" b="1" dirty="0" err="1" smtClean="0">
                <a:solidFill>
                  <a:srgbClr val="0000FF"/>
                </a:solidFill>
                <a:latin typeface="Tahoma" panose="020B0604030504040204" pitchFamily="34" charset="0"/>
              </a:rPr>
              <a:t>năm</a:t>
            </a:r>
            <a:r>
              <a:rPr lang="en-US" altLang="en-US" sz="135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 938)</a:t>
            </a:r>
            <a:endParaRPr lang="en-US" altLang="en-US" sz="135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16390" name="Picture 14" descr="Anh chien thang">
            <a:extLst>
              <a:ext uri="{FF2B5EF4-FFF2-40B4-BE49-F238E27FC236}">
                <a16:creationId xmlns:a16="http://schemas.microsoft.com/office/drawing/2014/main" xmlns="" id="{7B526E46-5FF0-4200-A28F-4E8A3FCD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9" y="2572544"/>
            <a:ext cx="3431249" cy="22303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5" name="Text Box 15">
            <a:extLst>
              <a:ext uri="{FF2B5EF4-FFF2-40B4-BE49-F238E27FC236}">
                <a16:creationId xmlns:a16="http://schemas.microsoft.com/office/drawing/2014/main" xmlns="" id="{CD51616A-24B3-49E2-BA67-67AD21D7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47" y="2151529"/>
            <a:ext cx="3890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Quân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ta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tiếp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tục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truy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kích</a:t>
            </a:r>
            <a:r>
              <a:rPr lang="en-US" sz="1200" b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,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quân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giặc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chết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quá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nửa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xmlns="" id="{E6253936-048D-4613-8CB7-EA4A66F3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563" y="2140496"/>
            <a:ext cx="4406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Hoằng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Tháo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tử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</a:rPr>
              <a:t>trận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Cuộc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xâm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lược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quân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Nam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Hán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hoàn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toàn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thất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bại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6393" name="Text Box 17">
            <a:extLst>
              <a:ext uri="{FF2B5EF4-FFF2-40B4-BE49-F238E27FC236}">
                <a16:creationId xmlns:a16="http://schemas.microsoft.com/office/drawing/2014/main" xmlns="" id="{75DB2151-5871-43A6-AB0E-C095EAE6D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339" y="-8040"/>
            <a:ext cx="6862499" cy="27709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F50B43"/>
                </a:solidFill>
                <a:cs typeface="Arial" panose="020B0604020202020204" pitchFamily="34" charset="0"/>
              </a:rPr>
              <a:t>KẾT QUẢ TRẬN ĐÁNH TRÊN SÔNG BẠCH ĐẰNG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58F6B12E-F4BD-43B0-A519-8A59D85B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0" y="1274776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Sau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A00107BB-CFE8-4F43-8EF2-3CECAA421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30" y="826018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Ý </a:t>
            </a:r>
            <a:r>
              <a:rPr lang="en-US" sz="2801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1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1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1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0C325515-133C-40B6-86B5-44F7CF4E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6" y="1798149"/>
            <a:ext cx="91471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+ Sau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Loa. 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9C3A7645-ADE0-4B5E-8BA5-18E25E624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724262"/>
            <a:ext cx="92478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Theo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xmlns="" id="{9421A6BC-4B91-4FB4-BA96-A7082E97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55" y="367836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938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0F8FB2FC-BFF5-4B3F-A52B-8B909428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6" y="4500694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00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832C150E-23A9-4562-8CC3-4BB61A5198CB}"/>
              </a:ext>
            </a:extLst>
          </p:cNvPr>
          <p:cNvGrpSpPr/>
          <p:nvPr/>
        </p:nvGrpSpPr>
        <p:grpSpPr>
          <a:xfrm>
            <a:off x="4357563" y="264512"/>
            <a:ext cx="2881320" cy="1153916"/>
            <a:chOff x="5699425" y="1908680"/>
            <a:chExt cx="1524799" cy="122274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E3E512F-9632-42DD-A1BA-BDC273F88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EE27538-73AC-4F01-A2EB-A511B9CC9627}"/>
                </a:ext>
              </a:extLst>
            </p:cNvPr>
            <p:cNvSpPr txBox="1"/>
            <p:nvPr/>
          </p:nvSpPr>
          <p:spPr>
            <a:xfrm>
              <a:off x="5898476" y="2196885"/>
              <a:ext cx="943167" cy="57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941" b="1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</a:rPr>
                <a:t>Ghi</a:t>
              </a:r>
              <a:r>
                <a:rPr lang="en-US" altLang="zh-CN" sz="2941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941" b="1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Light" panose="020B0300000000000000" pitchFamily="34" charset="-122"/>
                  <a:cs typeface="Arial" panose="020B0604020202020204" pitchFamily="34" charset="0"/>
                </a:rPr>
                <a:t>nhớ</a:t>
              </a:r>
              <a:endParaRPr lang="zh-CN" altLang="en-US" sz="2941" b="1" dirty="0">
                <a:solidFill>
                  <a:srgbClr val="FF000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CC3008-3AAE-4C05-A7F4-50CFF9179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16" y="1708148"/>
            <a:ext cx="2881320" cy="210856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03D88D95-98ED-49D4-9BD3-07C10CB55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" y="267489"/>
            <a:ext cx="936429" cy="879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815958-E6F5-429A-8846-702E5F273CB8}"/>
              </a:ext>
            </a:extLst>
          </p:cNvPr>
          <p:cNvSpPr txBox="1"/>
          <p:nvPr/>
        </p:nvSpPr>
        <p:spPr>
          <a:xfrm>
            <a:off x="253107" y="1564432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</a:p>
        </p:txBody>
      </p:sp>
    </p:spTree>
    <p:extLst>
      <p:ext uri="{BB962C8B-B14F-4D97-AF65-F5344CB8AC3E}">
        <p14:creationId xmlns:p14="http://schemas.microsoft.com/office/powerpoint/2010/main" val="388987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fallOve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atay_Langngoquyen">
            <a:extLst>
              <a:ext uri="{FF2B5EF4-FFF2-40B4-BE49-F238E27FC236}">
                <a16:creationId xmlns:a16="http://schemas.microsoft.com/office/drawing/2014/main" xmlns="" id="{B439A5C9-CE17-443B-BF73-AD779CED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9" y="906661"/>
            <a:ext cx="2970524" cy="360156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xmlns="" id="{8BA19338-4E11-4105-9778-7E35A8ED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90" y="4630579"/>
            <a:ext cx="308705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Tahoma" panose="020B0604030504040204" pitchFamily="34" charset="0"/>
              </a:rPr>
              <a:t>Lăng Ngô Quyền ở Đường Lâm</a:t>
            </a:r>
            <a:endParaRPr lang="en-US" altLang="en-US" sz="1350">
              <a:latin typeface="Tahoma" panose="020B060403050404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xmlns="" id="{FC23B951-C5D7-4439-969A-D156786A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540" y="4612714"/>
            <a:ext cx="1943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 b="1">
                <a:latin typeface="Tahoma" panose="020B0604030504040204" pitchFamily="34" charset="0"/>
              </a:rPr>
              <a:t>Tượng Ngô Quyền 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xmlns="" id="{21F42458-027D-4BB3-B3C9-0F1F958D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529" y="1"/>
            <a:ext cx="6860117" cy="41562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1" b="1">
                <a:solidFill>
                  <a:srgbClr val="F50B43"/>
                </a:solidFill>
              </a:rPr>
              <a:t>GHI NHỚ CÔNG ƠN NGÔ QUYỀN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9" y="905173"/>
            <a:ext cx="2880319" cy="3707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ai mạc lễ hội Bạch Đằng">
            <a:extLst>
              <a:ext uri="{FF2B5EF4-FFF2-40B4-BE49-F238E27FC236}">
                <a16:creationId xmlns:a16="http://schemas.microsoft.com/office/drawing/2014/main" xmlns="" id="{A75C44CB-645F-40B2-A49B-01A82D43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3" y="407542"/>
            <a:ext cx="54768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C996BD-3290-4F38-AB16-61E3A993346B}"/>
              </a:ext>
            </a:extLst>
          </p:cNvPr>
          <p:cNvSpPr txBox="1"/>
          <p:nvPr/>
        </p:nvSpPr>
        <p:spPr>
          <a:xfrm>
            <a:off x="2884386" y="475020"/>
            <a:ext cx="410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 - </a:t>
            </a:r>
            <a:r>
              <a:rPr lang="en-US" dirty="0" err="1"/>
              <a:t>Quảng</a:t>
            </a:r>
            <a:r>
              <a:rPr lang="en-US" dirty="0"/>
              <a:t> </a:t>
            </a:r>
            <a:r>
              <a:rPr lang="en-US" dirty="0" err="1"/>
              <a:t>Yên</a:t>
            </a:r>
            <a:endParaRPr lang="en-US" dirty="0"/>
          </a:p>
        </p:txBody>
      </p:sp>
      <p:pic>
        <p:nvPicPr>
          <p:cNvPr id="1030" name="Picture 6" descr="Tưng bừng đua thuyền trên sông Bạch Đằng">
            <a:extLst>
              <a:ext uri="{FF2B5EF4-FFF2-40B4-BE49-F238E27FC236}">
                <a16:creationId xmlns:a16="http://schemas.microsoft.com/office/drawing/2014/main" xmlns="" id="{A7A4D0DB-DB96-419F-95B6-B15FDC30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3" y="407542"/>
            <a:ext cx="554831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98FB14-5801-4911-B883-B7CA6BA1C008}"/>
              </a:ext>
            </a:extLst>
          </p:cNvPr>
          <p:cNvSpPr txBox="1"/>
          <p:nvPr/>
        </p:nvSpPr>
        <p:spPr>
          <a:xfrm>
            <a:off x="3349451" y="475020"/>
            <a:ext cx="36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đua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Đằng</a:t>
            </a:r>
            <a:endParaRPr lang="en-US" dirty="0"/>
          </a:p>
        </p:txBody>
      </p:sp>
      <p:pic>
        <p:nvPicPr>
          <p:cNvPr id="1036" name="Picture 12" descr="Tiểu Học Bạch Đằng">
            <a:extLst>
              <a:ext uri="{FF2B5EF4-FFF2-40B4-BE49-F238E27FC236}">
                <a16:creationId xmlns:a16="http://schemas.microsoft.com/office/drawing/2014/main" xmlns="" id="{3EDAD851-21E1-493E-829A-26D4DC17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1" y="387882"/>
            <a:ext cx="5548310" cy="41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uong bach dang">
            <a:extLst>
              <a:ext uri="{FF2B5EF4-FFF2-40B4-BE49-F238E27FC236}">
                <a16:creationId xmlns:a16="http://schemas.microsoft.com/office/drawing/2014/main" xmlns="" id="{6A3211C7-0FEA-4011-958F-2F46C515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88" y="196280"/>
            <a:ext cx="6632000" cy="49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ngo quyen">
            <a:extLst>
              <a:ext uri="{FF2B5EF4-FFF2-40B4-BE49-F238E27FC236}">
                <a16:creationId xmlns:a16="http://schemas.microsoft.com/office/drawing/2014/main" xmlns="" id="{049EE003-D394-4AA4-921C-65141EFC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59" y="110736"/>
            <a:ext cx="6860117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xmlns="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75"/>
            <a:ext cx="9147175" cy="51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77" y="2671724"/>
            <a:ext cx="1973898" cy="247425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" y="3797105"/>
            <a:ext cx="9147083" cy="15773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20" y="3596711"/>
            <a:ext cx="2160990" cy="1207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1" y="2932709"/>
            <a:ext cx="936429" cy="1442894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FB8A9BD-5390-446E-A0A5-27517F552C00}"/>
              </a:ext>
            </a:extLst>
          </p:cNvPr>
          <p:cNvSpPr/>
          <p:nvPr/>
        </p:nvSpPr>
        <p:spPr>
          <a:xfrm>
            <a:off x="1116003" y="411554"/>
            <a:ext cx="2016924" cy="792363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DF014B8-BAF0-49AA-B8B6-BE0F60B70158}"/>
              </a:ext>
            </a:extLst>
          </p:cNvPr>
          <p:cNvSpPr/>
          <p:nvPr/>
        </p:nvSpPr>
        <p:spPr>
          <a:xfrm>
            <a:off x="683805" y="627653"/>
            <a:ext cx="2088957" cy="1080495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29" y="771719"/>
            <a:ext cx="5482481" cy="2449122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1403606" y="2240862"/>
            <a:ext cx="6266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-300" dirty="0">
                <a:solidFill>
                  <a:srgbClr val="2CA6E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  <a:sym typeface="+mn-lt"/>
              </a:rPr>
              <a:t>TẠM BIỆT </a:t>
            </a:r>
            <a:r>
              <a:rPr lang="en-US" altLang="zh-CN" sz="4400" b="1" spc="-300">
                <a:solidFill>
                  <a:srgbClr val="2CA6E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  <a:sym typeface="+mn-lt"/>
              </a:rPr>
              <a:t>CÁC </a:t>
            </a:r>
            <a:r>
              <a:rPr lang="en-US" altLang="zh-CN" sz="4400" b="1" spc="-300" smtClean="0">
                <a:solidFill>
                  <a:srgbClr val="2CA6E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  <a:sym typeface="+mn-lt"/>
              </a:rPr>
              <a:t>EM</a:t>
            </a:r>
            <a:endParaRPr lang="zh-CN" altLang="en-US" sz="4400" b="1" spc="-300" dirty="0">
              <a:solidFill>
                <a:srgbClr val="2CA6E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7" y="267488"/>
            <a:ext cx="1533124" cy="14406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7484" y="3344356"/>
            <a:ext cx="397110" cy="6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73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">
            <a:extLst>
              <a:ext uri="{FF2B5EF4-FFF2-40B4-BE49-F238E27FC236}">
                <a16:creationId xmlns:a16="http://schemas.microsoft.com/office/drawing/2014/main" xmlns="" id="{EFE3A9B3-C75F-423C-9686-BE03A4D4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368" y="286408"/>
            <a:ext cx="4046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defTabSz="91467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xmlns="" id="{0218C371-DA80-4F17-8583-EF407D703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5" y="2091247"/>
            <a:ext cx="2582881" cy="1341586"/>
          </a:xfrm>
          <a:prstGeom prst="wedgeRoundRectCallout">
            <a:avLst>
              <a:gd name="adj1" fmla="val 74440"/>
              <a:gd name="adj2" fmla="val -1718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1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làng </a:t>
            </a:r>
          </a:p>
          <a:p>
            <a:pPr algn="ctr"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1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Lâm </a:t>
            </a:r>
          </a:p>
          <a:p>
            <a:pPr algn="ctr"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1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Tây).</a:t>
            </a: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xmlns="" id="{77706D58-1EE5-4483-84F1-6CCF308CA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635" y="4149868"/>
            <a:ext cx="3545514" cy="754642"/>
          </a:xfrm>
          <a:prstGeom prst="wedgeRoundRectCallout">
            <a:avLst>
              <a:gd name="adj1" fmla="val -36237"/>
              <a:gd name="adj2" fmla="val -1113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rể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AutoShape 6">
            <a:extLst>
              <a:ext uri="{FF2B5EF4-FFF2-40B4-BE49-F238E27FC236}">
                <a16:creationId xmlns:a16="http://schemas.microsoft.com/office/drawing/2014/main" xmlns="" id="{504959B9-EB40-47EB-A5DB-AB081DA22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202" y="4306887"/>
            <a:ext cx="3365956" cy="597623"/>
          </a:xfrm>
          <a:prstGeom prst="wedgeRoundRectCallout">
            <a:avLst>
              <a:gd name="adj1" fmla="val 82014"/>
              <a:gd name="adj2" fmla="val -1043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xmlns="" id="{789F5FFD-019C-48A3-8EEB-07BE86BB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161" y="2381804"/>
            <a:ext cx="2519883" cy="1196755"/>
          </a:xfrm>
          <a:prstGeom prst="wedgeRoundRectCallout">
            <a:avLst>
              <a:gd name="adj1" fmla="val -81979"/>
              <a:gd name="adj2" fmla="val -34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67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1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001" b="1" kern="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001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Untitled_0004.wmv">
            <a:hlinkClick r:id="" action="ppaction://media"/>
            <a:extLst>
              <a:ext uri="{FF2B5EF4-FFF2-40B4-BE49-F238E27FC236}">
                <a16:creationId xmlns:a16="http://schemas.microsoft.com/office/drawing/2014/main" xmlns="" id="{ECBA82D8-6F8C-4EDB-B591-51B8C8D591C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2" y="40532"/>
            <a:ext cx="2218261" cy="20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Đức vương Ngô Quyền - Bạch Đằng Giang Đức vương Ngô Quyền">
            <a:extLst>
              <a:ext uri="{FF2B5EF4-FFF2-40B4-BE49-F238E27FC236}">
                <a16:creationId xmlns:a16="http://schemas.microsoft.com/office/drawing/2014/main" xmlns="" id="{263D7198-2688-46BB-BA6B-AD4113BAA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626" y="1636440"/>
            <a:ext cx="2079056" cy="2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ười hùng đứng sau chiến thắng của Ngô Quyền trên sông Bạch Đằng – Hoài  Niệm Việt Nam">
            <a:extLst>
              <a:ext uri="{FF2B5EF4-FFF2-40B4-BE49-F238E27FC236}">
                <a16:creationId xmlns:a16="http://schemas.microsoft.com/office/drawing/2014/main" xmlns="" id="{A91BA543-82A2-4636-9DBD-B99BA477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1146" y="124272"/>
            <a:ext cx="2156896" cy="21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976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>
            <a:extLst>
              <a:ext uri="{FF2B5EF4-FFF2-40B4-BE49-F238E27FC236}">
                <a16:creationId xmlns:a16="http://schemas.microsoft.com/office/drawing/2014/main" xmlns="" id="{C7CA9EC2-DC38-4786-B686-F57EC846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340" y="4870767"/>
            <a:ext cx="6862499" cy="3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2E666D68-DF85-4DA0-86DC-D2640FF60789}"/>
              </a:ext>
            </a:extLst>
          </p:cNvPr>
          <p:cNvGrpSpPr>
            <a:grpSpLocks/>
          </p:cNvGrpSpPr>
          <p:nvPr/>
        </p:nvGrpSpPr>
        <p:grpSpPr bwMode="auto">
          <a:xfrm>
            <a:off x="1142337" y="-893"/>
            <a:ext cx="3088125" cy="2412758"/>
            <a:chOff x="0" y="0"/>
            <a:chExt cx="5760" cy="4695"/>
          </a:xfrm>
        </p:grpSpPr>
        <p:pic>
          <p:nvPicPr>
            <p:cNvPr id="7179" name="Picture 4" descr="slide0035_image011">
              <a:extLst>
                <a:ext uri="{FF2B5EF4-FFF2-40B4-BE49-F238E27FC236}">
                  <a16:creationId xmlns:a16="http://schemas.microsoft.com/office/drawing/2014/main" xmlns="" id="{2566C5C5-16BA-42C1-8A8F-5EF310888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Rectangle 5">
              <a:extLst>
                <a:ext uri="{FF2B5EF4-FFF2-40B4-BE49-F238E27FC236}">
                  <a16:creationId xmlns:a16="http://schemas.microsoft.com/office/drawing/2014/main" xmlns="" id="{0F9D131C-79A8-4CAD-85FE-02C43B0A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4201"/>
              <a:ext cx="427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050" b="1">
                  <a:solidFill>
                    <a:srgbClr val="0000CC"/>
                  </a:solidFill>
                  <a:latin typeface="Arial" charset="0"/>
                  <a:cs typeface="Arial" charset="0"/>
                </a:rPr>
                <a:t>Dương Đình Nghệ và Ngô Quyền</a:t>
              </a:r>
            </a:p>
          </p:txBody>
        </p:sp>
      </p:grpSp>
      <p:pic>
        <p:nvPicPr>
          <p:cNvPr id="78854" name="Picture 6" descr="slide0034_image013">
            <a:extLst>
              <a:ext uri="{FF2B5EF4-FFF2-40B4-BE49-F238E27FC236}">
                <a16:creationId xmlns:a16="http://schemas.microsoft.com/office/drawing/2014/main" xmlns="" id="{93BFE38C-6465-49FE-BA3A-A78B9C63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74" y="-893"/>
            <a:ext cx="3374062" cy="20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>
            <a:extLst>
              <a:ext uri="{FF2B5EF4-FFF2-40B4-BE49-F238E27FC236}">
                <a16:creationId xmlns:a16="http://schemas.microsoft.com/office/drawing/2014/main" xmlns="" id="{2510D25C-AD43-4E1D-BE51-F7DDDFD9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77" y="2126958"/>
            <a:ext cx="3488437" cy="41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Ngô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giúp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Dương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Đình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Nghệ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đuổi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Hán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giành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lợi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 (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năm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931)</a:t>
            </a:r>
          </a:p>
        </p:txBody>
      </p:sp>
      <p:pic>
        <p:nvPicPr>
          <p:cNvPr id="78856" name="Picture 8" descr="slide0033_image015">
            <a:extLst>
              <a:ext uri="{FF2B5EF4-FFF2-40B4-BE49-F238E27FC236}">
                <a16:creationId xmlns:a16="http://schemas.microsoft.com/office/drawing/2014/main" xmlns="" id="{36909350-E0CF-419B-94B1-6A859CFF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37" y="2458170"/>
            <a:ext cx="3088125" cy="24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9">
            <a:extLst>
              <a:ext uri="{FF2B5EF4-FFF2-40B4-BE49-F238E27FC236}">
                <a16:creationId xmlns:a16="http://schemas.microsoft.com/office/drawing/2014/main" xmlns="" id="{C278EB09-184B-47DC-A479-F36BBD65C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63" y="4876800"/>
            <a:ext cx="5089687" cy="2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Dương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Đình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Nghệ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gả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con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gái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cho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Ngô</a:t>
            </a:r>
            <a:r>
              <a:rPr lang="en-US" altLang="en-US" sz="105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cs typeface="Arial" panose="020B0604020202020204" pitchFamily="34" charset="0"/>
              </a:rPr>
              <a:t>Quyền</a:t>
            </a:r>
            <a:endParaRPr lang="en-US" altLang="en-US" sz="105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BD25D710-4ACB-41C6-A9A2-9D73E1705B31}"/>
              </a:ext>
            </a:extLst>
          </p:cNvPr>
          <p:cNvGrpSpPr>
            <a:grpSpLocks/>
          </p:cNvGrpSpPr>
          <p:nvPr/>
        </p:nvGrpSpPr>
        <p:grpSpPr bwMode="auto">
          <a:xfrm>
            <a:off x="4630774" y="2515359"/>
            <a:ext cx="3374062" cy="2615480"/>
            <a:chOff x="0" y="0"/>
            <a:chExt cx="5760" cy="4357"/>
          </a:xfrm>
        </p:grpSpPr>
        <p:pic>
          <p:nvPicPr>
            <p:cNvPr id="7177" name="Picture 10" descr="slide0053_image017">
              <a:extLst>
                <a:ext uri="{FF2B5EF4-FFF2-40B4-BE49-F238E27FC236}">
                  <a16:creationId xmlns:a16="http://schemas.microsoft.com/office/drawing/2014/main" xmlns="" id="{50B62F69-08B8-4267-A0B4-54E8C35CC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11">
              <a:extLst>
                <a:ext uri="{FF2B5EF4-FFF2-40B4-BE49-F238E27FC236}">
                  <a16:creationId xmlns:a16="http://schemas.microsoft.com/office/drawing/2014/main" xmlns="" id="{672BC87C-8082-4ABE-8D10-EF604BDF0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34"/>
              <a:ext cx="561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Ngô</a:t>
              </a:r>
              <a:r>
                <a:rPr lang="en-US" altLang="en-US" sz="105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05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Quyền</a:t>
              </a:r>
              <a:r>
                <a:rPr lang="en-US" altLang="en-US" sz="105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05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trấn</a:t>
              </a:r>
              <a:r>
                <a:rPr lang="en-US" altLang="en-US" sz="105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05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giữ</a:t>
              </a:r>
              <a:r>
                <a:rPr lang="en-US" altLang="en-US" sz="105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05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Ái</a:t>
              </a:r>
              <a:r>
                <a:rPr lang="en-US" altLang="en-US" sz="105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05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Châu</a:t>
              </a:r>
              <a:r>
                <a:rPr lang="en-US" altLang="en-US" sz="1050" b="1" dirty="0">
                  <a:solidFill>
                    <a:srgbClr val="0000CC"/>
                  </a:solidFill>
                  <a:cs typeface="Arial" panose="020B0604020202020204" pitchFamily="34" charset="0"/>
                </a:rPr>
                <a:t> (Thanh </a:t>
              </a:r>
              <a:r>
                <a:rPr lang="en-US" altLang="en-US" sz="1050" b="1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Hoá</a:t>
              </a:r>
              <a:r>
                <a:rPr lang="en-US" altLang="en-US" sz="1050" b="1" dirty="0">
                  <a:solidFill>
                    <a:srgbClr val="0000CC"/>
                  </a:solidFill>
                  <a:cs typeface="Arial" panose="020B0604020202020204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xmlns="" id="{0F21D6A0-C1B8-4C57-8314-6A05C8DA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459" y="255059"/>
            <a:ext cx="9147175" cy="46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1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1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1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1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C50415CB-EAA4-4751-9188-852E47358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25" y="851192"/>
            <a:ext cx="74701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xmlns="" id="{AE5C5B81-B92C-467A-9FC5-5BAEC0A3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1" y="1960100"/>
            <a:ext cx="8534027" cy="8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937 ,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2A3B64E0-2360-425E-BD92-5BD33DCC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2" y="2943250"/>
            <a:ext cx="8462020" cy="8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tự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3BA977F7-8257-47BA-9289-A68EC6E0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91" y="3941380"/>
            <a:ext cx="9147175" cy="8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Kiều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Tiễn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hoảng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sợ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vội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cứu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Nam </a:t>
            </a:r>
            <a:r>
              <a:rPr lang="en-US" sz="2401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Hán</a:t>
            </a:r>
            <a:r>
              <a:rPr lang="en-US" sz="240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quân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Nam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Hán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xâm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lược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 </a:t>
            </a:r>
            <a:r>
              <a:rPr lang="en-US" sz="24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lần</a:t>
            </a:r>
            <a:r>
              <a:rPr lang="en-US" sz="24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2.</a:t>
            </a:r>
            <a:endParaRPr lang="en-US" sz="240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2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5DC3C4A-3FB2-408C-A946-B8F0A7652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95" y="1825352"/>
            <a:ext cx="429728" cy="416818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FCFB2188-FB2E-44D1-9417-11BBD11D0DD2}"/>
              </a:ext>
            </a:extLst>
          </p:cNvPr>
          <p:cNvCxnSpPr/>
          <p:nvPr/>
        </p:nvCxnSpPr>
        <p:spPr>
          <a:xfrm>
            <a:off x="1205446" y="2218152"/>
            <a:ext cx="3657943" cy="0"/>
          </a:xfrm>
          <a:prstGeom prst="line">
            <a:avLst/>
          </a:prstGeom>
          <a:ln>
            <a:solidFill>
              <a:srgbClr val="FD8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B74FDEA-3FE2-49A4-A310-B5A0BC511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41" y="2888319"/>
            <a:ext cx="429728" cy="41681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7A1B1CF2-7CB9-4C77-85CF-35AA9809B241}"/>
              </a:ext>
            </a:extLst>
          </p:cNvPr>
          <p:cNvCxnSpPr/>
          <p:nvPr/>
        </p:nvCxnSpPr>
        <p:spPr>
          <a:xfrm>
            <a:off x="1210297" y="3281382"/>
            <a:ext cx="3657943" cy="0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FDCD586-8EBF-4D30-8F96-E7B5CD2BE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44" y="4193077"/>
            <a:ext cx="429728" cy="41681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23D4C144-5E06-41D8-B7BE-9056EF1345BE}"/>
              </a:ext>
            </a:extLst>
          </p:cNvPr>
          <p:cNvCxnSpPr/>
          <p:nvPr/>
        </p:nvCxnSpPr>
        <p:spPr>
          <a:xfrm>
            <a:off x="1236500" y="4586140"/>
            <a:ext cx="3657943" cy="0"/>
          </a:xfrm>
          <a:prstGeom prst="line">
            <a:avLst/>
          </a:prstGeom>
          <a:ln>
            <a:solidFill>
              <a:srgbClr val="FD8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7AE7125-8533-4381-AC08-6CA463D80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14" y="2137470"/>
            <a:ext cx="3241906" cy="32419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3587B7C-6478-4045-94D8-A3EAF84A0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" y="702142"/>
            <a:ext cx="936429" cy="879952"/>
          </a:xfrm>
          <a:prstGeom prst="rect">
            <a:avLst/>
          </a:prstGeom>
        </p:spPr>
      </p:pic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E06A34C8-A7D6-495F-ABD6-08785226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169" y="880416"/>
            <a:ext cx="5535336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3BCF1AB7-F663-4261-A4AD-C145BB31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227" y="1783469"/>
            <a:ext cx="5535336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1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D99F3B40-92AC-44B2-9444-0F9D63EA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148" y="2838218"/>
            <a:ext cx="5535336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80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150E56C4-E022-46D1-8A22-84914C1E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148" y="4139784"/>
            <a:ext cx="5535336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2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" y="-375446"/>
            <a:ext cx="9147175" cy="51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14BBAD28-0B95-4B5B-B8ED-09B3FEB0EE84}"/>
              </a:ext>
            </a:extLst>
          </p:cNvPr>
          <p:cNvGrpSpPr/>
          <p:nvPr/>
        </p:nvGrpSpPr>
        <p:grpSpPr>
          <a:xfrm>
            <a:off x="6496539" y="3111244"/>
            <a:ext cx="2681693" cy="1578860"/>
            <a:chOff x="2744356" y="1370813"/>
            <a:chExt cx="3498285" cy="2059634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xmlns="" id="{3C1DF4A9-F5C3-411F-928E-9F83025E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xmlns="" id="{74721AC0-748E-44AD-9A78-6F55C069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</p:spPr>
        </p:pic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6683FA91-7315-464F-8E9D-D6D0E072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" y="483587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58F6B12E-F4BD-43B0-A519-8A59D85B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" y="1454279"/>
            <a:ext cx="9147175" cy="9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1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1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1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A00107BB-CFE8-4F43-8EF2-3CECAA421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" y="940946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1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1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C596ACB1-2FCC-41A1-B550-79389904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6" y="2354542"/>
            <a:ext cx="785132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876410C6-175E-4847-BF94-BF8187C62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5" y="2913125"/>
            <a:ext cx="8842269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067C31D0-E248-4414-945A-28C0FF23C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2" y="3507320"/>
            <a:ext cx="8994722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xmlns="" id="{0EDF7C52-E691-4B4B-B309-C2AFEA81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32" y="3964679"/>
            <a:ext cx="6174343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EE369B93-4241-41E2-B5A2-A1B88990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32" y="4498264"/>
            <a:ext cx="7241514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+ Cho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1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1213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D61CF8-28B5-4B28-821A-C22E608D8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86" y="126590"/>
            <a:ext cx="8144457" cy="482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5" tIns="9525" rIns="9525" bIns="952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1" b="1" dirty="0" smtClean="0">
                <a:latin typeface="Times New Roman" panose="02020603050405020304" pitchFamily="18" charset="0"/>
              </a:rPr>
              <a:t>     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Dự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đoán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Hán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Bạch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Đằng</a:t>
            </a:r>
            <a:r>
              <a:rPr lang="en-US" altLang="en-US" sz="2401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1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2401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tướng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/>
            <a:endParaRPr lang="en-US" altLang="en-US" sz="2401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1" b="1" dirty="0">
                <a:solidFill>
                  <a:srgbClr val="8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Hoằng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Tháo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lính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mỏi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Tiễn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giết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vía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địch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mỏi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mệt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! 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en-US" sz="2401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-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cọc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ngầm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vạt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nhọn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bịt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cọc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bề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ngự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401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en-US" sz="1801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h chat go de dong coc song Bach Dang">
            <a:extLst>
              <a:ext uri="{FF2B5EF4-FFF2-40B4-BE49-F238E27FC236}">
                <a16:creationId xmlns:a16="http://schemas.microsoft.com/office/drawing/2014/main" xmlns="" id="{F77E1140-3E47-4E46-8D3E-917BD4AD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15" y="314407"/>
            <a:ext cx="2993228" cy="201362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879432A3-FF6B-42A5-B6B9-31EB005C9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24" y="2328033"/>
            <a:ext cx="3201511" cy="27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dirty="0" err="1">
                <a:cs typeface="Arial" panose="020B0604020202020204" pitchFamily="34" charset="0"/>
              </a:rPr>
              <a:t>Quân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cs typeface="Arial" panose="020B0604020202020204" pitchFamily="34" charset="0"/>
              </a:rPr>
              <a:t>và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cs typeface="Arial" panose="020B0604020202020204" pitchFamily="34" charset="0"/>
              </a:rPr>
              <a:t>dân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cs typeface="Arial" panose="020B0604020202020204" pitchFamily="34" charset="0"/>
              </a:rPr>
              <a:t>chặt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cs typeface="Arial" panose="020B0604020202020204" pitchFamily="34" charset="0"/>
              </a:rPr>
              <a:t>gỗ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cs typeface="Arial" panose="020B0604020202020204" pitchFamily="34" charset="0"/>
              </a:rPr>
              <a:t>đẽo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cs typeface="Arial" panose="020B0604020202020204" pitchFamily="34" charset="0"/>
              </a:rPr>
              <a:t>cọc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b="1" dirty="0" err="1">
                <a:cs typeface="Arial" panose="020B0604020202020204" pitchFamily="34" charset="0"/>
              </a:rPr>
              <a:t>nhọn</a:t>
            </a:r>
            <a:endParaRPr lang="en-US" altLang="en-US" sz="1200" b="1" dirty="0">
              <a:cs typeface="Arial" panose="020B0604020202020204" pitchFamily="34" charset="0"/>
            </a:endParaRPr>
          </a:p>
        </p:txBody>
      </p:sp>
      <p:pic>
        <p:nvPicPr>
          <p:cNvPr id="4" name="Picture 11" descr="slide0086_image027">
            <a:extLst>
              <a:ext uri="{FF2B5EF4-FFF2-40B4-BE49-F238E27FC236}">
                <a16:creationId xmlns:a16="http://schemas.microsoft.com/office/drawing/2014/main" xmlns="" id="{70123D6F-3481-4D99-90A4-480F79E7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81" y="296138"/>
            <a:ext cx="2743957" cy="20136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ong coc song Bach Dang">
            <a:extLst>
              <a:ext uri="{FF2B5EF4-FFF2-40B4-BE49-F238E27FC236}">
                <a16:creationId xmlns:a16="http://schemas.microsoft.com/office/drawing/2014/main" xmlns="" id="{2A4A41C6-B8C5-4C0E-90D9-60745BCF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2" y="2478632"/>
            <a:ext cx="1899317" cy="235501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E25EEF65-C035-4C24-906C-21F270AD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460" y="4833644"/>
            <a:ext cx="5729535" cy="2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>
                <a:latin typeface="Arial" charset="0"/>
                <a:cs typeface="Arial" charset="0"/>
              </a:rPr>
              <a:t>Di </a:t>
            </a:r>
            <a:r>
              <a:rPr lang="en-US" sz="1200" b="1" dirty="0" err="1">
                <a:latin typeface="Arial" charset="0"/>
                <a:cs typeface="Arial" charset="0"/>
              </a:rPr>
              <a:t>chuyển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hàng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ngàn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cọc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gỗ</a:t>
            </a:r>
            <a:r>
              <a:rPr lang="en-US" sz="1200" b="1" dirty="0">
                <a:latin typeface="Arial" charset="0"/>
                <a:cs typeface="Arial" charset="0"/>
              </a:rPr>
              <a:t> ra </a:t>
            </a:r>
            <a:r>
              <a:rPr lang="en-US" sz="1200" b="1" dirty="0" err="1">
                <a:latin typeface="Arial" charset="0"/>
                <a:cs typeface="Arial" charset="0"/>
              </a:rPr>
              <a:t>sông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Bạch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Đằng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và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đóng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cọc</a:t>
            </a:r>
            <a:r>
              <a:rPr lang="en-US" sz="1200" b="1" dirty="0">
                <a:latin typeface="Arial" charset="0"/>
              </a:rPr>
              <a:t> ở </a:t>
            </a:r>
            <a:r>
              <a:rPr lang="en-US" sz="1200" b="1" dirty="0" err="1">
                <a:latin typeface="Arial" charset="0"/>
              </a:rPr>
              <a:t>lòng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sông</a:t>
            </a:r>
            <a:endParaRPr lang="en-US" sz="1600" dirty="0">
              <a:latin typeface="Arial" charset="0"/>
            </a:endParaRPr>
          </a:p>
        </p:txBody>
      </p:sp>
      <p:pic>
        <p:nvPicPr>
          <p:cNvPr id="7" name="Picture 9" descr="slide0087_image029">
            <a:extLst>
              <a:ext uri="{FF2B5EF4-FFF2-40B4-BE49-F238E27FC236}">
                <a16:creationId xmlns:a16="http://schemas.microsoft.com/office/drawing/2014/main" xmlns="" id="{5444B3C6-3866-430C-B506-73757AB3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32" y="2644121"/>
            <a:ext cx="1944216" cy="218952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oc bach dang">
            <a:extLst>
              <a:ext uri="{FF2B5EF4-FFF2-40B4-BE49-F238E27FC236}">
                <a16:creationId xmlns:a16="http://schemas.microsoft.com/office/drawing/2014/main" xmlns="" id="{A7B20A4A-0AA5-4853-B161-04F07F47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22" y="2485268"/>
            <a:ext cx="1720295" cy="215036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xmlns="" id="{35E8EC17-104E-4D88-8B2A-78A1AC92A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3" y="1038213"/>
            <a:ext cx="1415112" cy="224676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Ngô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đã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kế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chôn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cọc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gỗ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đầu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nhọn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xuống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nơi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hiểm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yếu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ở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Bạch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Đằng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(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tỉnh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Quảng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Ninh</a:t>
            </a:r>
            <a:r>
              <a:rPr lang="en-US" altLang="en-US" sz="1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)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vào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cuối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cs typeface="Arial" panose="020B0604020202020204" pitchFamily="34" charset="0"/>
              </a:rPr>
              <a:t>năm</a:t>
            </a:r>
            <a:r>
              <a:rPr lang="en-US" altLang="en-US" sz="1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938.</a:t>
            </a:r>
            <a:endParaRPr lang="en-US" altLang="en-US" sz="1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F83FB56A-687B-4A0A-897F-E86E1608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19949"/>
            <a:ext cx="9147175" cy="3461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rgbClr val="F50B43"/>
                </a:solidFill>
                <a:cs typeface="Arial" panose="020B0604020202020204" pitchFamily="34" charset="0"/>
              </a:rPr>
              <a:t>                </a:t>
            </a:r>
            <a:r>
              <a:rPr lang="en-US" altLang="en-US" sz="1600" b="1" dirty="0">
                <a:solidFill>
                  <a:srgbClr val="F50B43"/>
                </a:solidFill>
                <a:cs typeface="Arial" panose="020B0604020202020204" pitchFamily="34" charset="0"/>
              </a:rPr>
              <a:t>CHUẨN BỊ  ỨNG PHÓ VỚI QUÂN NAM HÁN</a:t>
            </a:r>
          </a:p>
        </p:txBody>
      </p:sp>
    </p:spTree>
    <p:extLst>
      <p:ext uri="{BB962C8B-B14F-4D97-AF65-F5344CB8AC3E}">
        <p14:creationId xmlns:p14="http://schemas.microsoft.com/office/powerpoint/2010/main" val="202852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" y="-375446"/>
            <a:ext cx="9147175" cy="51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6683FA91-7315-464F-8E9D-D6D0E0729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" y="323062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1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F013D797-4A3A-4049-905C-1C09B088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5" y="846464"/>
            <a:ext cx="9147175" cy="52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1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4487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Custom</PresentationFormat>
  <Paragraphs>94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Arial</vt:lpstr>
      <vt:lpstr>Calibri</vt:lpstr>
      <vt:lpstr>Open Sans</vt:lpstr>
      <vt:lpstr>Tahoma</vt:lpstr>
      <vt:lpstr>Times New Roman</vt:lpstr>
      <vt:lpstr>Wingdings</vt:lpstr>
      <vt:lpstr>思源黑体 CN Light</vt:lpstr>
      <vt:lpstr>汉仪小麦体简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/>
  <cp:keywords>Little East</cp:keywords>
  <cp:lastModifiedBy/>
  <cp:revision>1</cp:revision>
  <dcterms:created xsi:type="dcterms:W3CDTF">2017-09-06T02:58:53Z</dcterms:created>
  <dcterms:modified xsi:type="dcterms:W3CDTF">2021-11-01T14:19:49Z</dcterms:modified>
  <cp:category>Little East</cp:category>
</cp:coreProperties>
</file>